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65" r:id="rId6"/>
    <p:sldId id="274" r:id="rId7"/>
    <p:sldId id="305" r:id="rId8"/>
    <p:sldId id="269" r:id="rId9"/>
    <p:sldId id="278" r:id="rId10"/>
    <p:sldId id="292" r:id="rId11"/>
    <p:sldId id="293" r:id="rId12"/>
    <p:sldId id="281" r:id="rId13"/>
    <p:sldId id="300" r:id="rId14"/>
    <p:sldId id="295" r:id="rId15"/>
    <p:sldId id="306" r:id="rId16"/>
    <p:sldId id="310" r:id="rId17"/>
    <p:sldId id="307" r:id="rId18"/>
    <p:sldId id="309" r:id="rId19"/>
    <p:sldId id="308" r:id="rId20"/>
    <p:sldId id="301" r:id="rId21"/>
    <p:sldId id="270" r:id="rId22"/>
    <p:sldId id="302" r:id="rId23"/>
    <p:sldId id="303" r:id="rId24"/>
    <p:sldId id="304" r:id="rId25"/>
    <p:sldId id="279" r:id="rId26"/>
    <p:sldId id="294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 Kasper" initials="CK" lastIdx="9" clrIdx="0">
    <p:extLst>
      <p:ext uri="{19B8F6BF-5375-455C-9EA6-DF929625EA0E}">
        <p15:presenceInfo xmlns:p15="http://schemas.microsoft.com/office/powerpoint/2012/main" userId="S::ckasper7@gatech.edu::920b7356-8e16-4e4d-9351-9c2be16c1d72" providerId="AD"/>
      </p:ext>
    </p:extLst>
  </p:cmAuthor>
  <p:cmAuthor id="2" name="Piotter, Jason D" initials="PD" lastIdx="2" clrIdx="1">
    <p:extLst>
      <p:ext uri="{19B8F6BF-5375-455C-9EA6-DF929625EA0E}">
        <p15:presenceInfo xmlns:p15="http://schemas.microsoft.com/office/powerpoint/2012/main" userId="S::jpiotter3@gatech.edu::dfbe572a-2bd8-433f-b742-4a781a0d9d49" providerId="AD"/>
      </p:ext>
    </p:extLst>
  </p:cmAuthor>
  <p:cmAuthor id="3" name="Present, Hunter B" initials="PB" lastIdx="1" clrIdx="2">
    <p:extLst>
      <p:ext uri="{19B8F6BF-5375-455C-9EA6-DF929625EA0E}">
        <p15:presenceInfo xmlns:p15="http://schemas.microsoft.com/office/powerpoint/2012/main" userId="S::hpresent3@gatech.edu::5ef8d9af-974f-4213-83d5-61434ac5b2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9AC"/>
    <a:srgbClr val="1D88AE"/>
    <a:srgbClr val="64A1CA"/>
    <a:srgbClr val="4E8F00"/>
    <a:srgbClr val="FEB912"/>
    <a:srgbClr val="EF7A10"/>
    <a:srgbClr val="678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1B88C-3D89-48FB-B799-F623BD5AC10C}" v="20" dt="2021-10-06T16:29:04.185"/>
    <p1510:client id="{643FBE9E-1368-42FE-9BA5-FB3AB5E32050}" v="294" dt="2021-10-06T17:18:14.504"/>
    <p1510:client id="{A4139E9A-E1B2-3F48-A718-640B3E9181E7}" v="276" dt="2021-10-06T15:13:50.618"/>
    <p1510:client id="{B487F06D-E4CC-428D-94E0-61CB60B3E42B}" v="2" dt="2021-10-06T16:56:29.121"/>
    <p1510:client id="{BDF63890-6647-C249-BC23-E11C356FFEB1}" v="38" dt="2021-10-06T16:58:30.950"/>
    <p1510:client id="{D8945A9F-EFAA-4B99-85CD-A7149FDB2F27}" v="62" dt="2021-10-06T16:54:29.585"/>
    <p1510:client id="{E88DF602-BB58-4A24-BC83-E66D54FBFBE2}" v="14" dt="2021-10-05T22:17:35.471"/>
    <p1510:client id="{F3D9879B-F6AD-4EE5-A189-8C54017A0B10}" v="797" dt="2021-10-06T17:14:56.756"/>
    <p1510:client id="{F5744B34-D98D-714D-BA4A-FA432DE627B2}" v="5" dt="2021-10-06T16:30:11.647"/>
    <p1510:client id="{F57CE916-781F-41E5-A494-4A741F884CD0}" v="1" dt="2021-10-07T20:59:23.70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sent, Hunter B" userId="S::hpresent3@gatech.edu::5ef8d9af-974f-4213-83d5-61434ac5b211" providerId="AD" clId="Web-{BCFC158C-004C-49EA-827F-AB108200F46A}"/>
    <pc:docChg chg="modSld">
      <pc:chgData name="Present, Hunter B" userId="S::hpresent3@gatech.edu::5ef8d9af-974f-4213-83d5-61434ac5b211" providerId="AD" clId="Web-{BCFC158C-004C-49EA-827F-AB108200F46A}" dt="2021-09-10T06:26:09.563" v="9" actId="20577"/>
      <pc:docMkLst>
        <pc:docMk/>
      </pc:docMkLst>
      <pc:sldChg chg="modSp">
        <pc:chgData name="Present, Hunter B" userId="S::hpresent3@gatech.edu::5ef8d9af-974f-4213-83d5-61434ac5b211" providerId="AD" clId="Web-{BCFC158C-004C-49EA-827F-AB108200F46A}" dt="2021-09-10T06:26:09.563" v="9" actId="20577"/>
        <pc:sldMkLst>
          <pc:docMk/>
          <pc:sldMk cId="3918840937" sldId="265"/>
        </pc:sldMkLst>
        <pc:spChg chg="mod">
          <ac:chgData name="Present, Hunter B" userId="S::hpresent3@gatech.edu::5ef8d9af-974f-4213-83d5-61434ac5b211" providerId="AD" clId="Web-{BCFC158C-004C-49EA-827F-AB108200F46A}" dt="2021-09-10T06:25:44.593" v="5" actId="20577"/>
          <ac:spMkLst>
            <pc:docMk/>
            <pc:sldMk cId="3918840937" sldId="265"/>
            <ac:spMk id="2" creationId="{8FEC8B12-7736-8447-9381-CA79BD1E9A76}"/>
          </ac:spMkLst>
        </pc:spChg>
        <pc:spChg chg="mod">
          <ac:chgData name="Present, Hunter B" userId="S::hpresent3@gatech.edu::5ef8d9af-974f-4213-83d5-61434ac5b211" providerId="AD" clId="Web-{BCFC158C-004C-49EA-827F-AB108200F46A}" dt="2021-09-10T06:26:09.563" v="9" actId="20577"/>
          <ac:spMkLst>
            <pc:docMk/>
            <pc:sldMk cId="3918840937" sldId="265"/>
            <ac:spMk id="4" creationId="{A85F0AC7-C7D6-A54D-BC03-AE91B9D17E7F}"/>
          </ac:spMkLst>
        </pc:spChg>
      </pc:sldChg>
    </pc:docChg>
  </pc:docChgLst>
  <pc:docChgLst>
    <pc:chgData name="Present, Hunter B" userId="S::hpresent3@gatech.edu::5ef8d9af-974f-4213-83d5-61434ac5b211" providerId="AD" clId="Web-{8636BA78-B771-4EF5-BA99-BC1D77CD25E4}"/>
    <pc:docChg chg="addSld delSld modSld addMainMaster delMainMaster">
      <pc:chgData name="Present, Hunter B" userId="S::hpresent3@gatech.edu::5ef8d9af-974f-4213-83d5-61434ac5b211" providerId="AD" clId="Web-{8636BA78-B771-4EF5-BA99-BC1D77CD25E4}" dt="2021-09-10T06:31:23.017" v="21" actId="20577"/>
      <pc:docMkLst>
        <pc:docMk/>
      </pc:docMkLst>
      <pc:sldChg chg="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09857222" sldId="256"/>
        </pc:sldMkLst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965169726" sldId="258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965169726" sldId="258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2164229077" sldId="259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2164229077" sldId="259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791199197" sldId="260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791199197" sldId="260"/>
            <ac:spMk id="8" creationId="{F613628C-D9C2-F44F-B7F0-0D11916A2819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3266948955" sldId="261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3266948955" sldId="261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6079505" sldId="262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6079505" sldId="262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475078010" sldId="263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475078010" sldId="263"/>
            <ac:spMk id="5" creationId="{90018473-9F69-014C-85D0-04DC5C2E7384}"/>
          </ac:spMkLst>
        </pc:spChg>
      </pc:sldChg>
      <pc:sldChg chg="modSp mod modClrScheme chgLayout">
        <pc:chgData name="Present, Hunter B" userId="S::hpresent3@gatech.edu::5ef8d9af-974f-4213-83d5-61434ac5b211" providerId="AD" clId="Web-{8636BA78-B771-4EF5-BA99-BC1D77CD25E4}" dt="2021-09-10T06:30:24.202" v="18"/>
        <pc:sldMkLst>
          <pc:docMk/>
          <pc:sldMk cId="1348713162" sldId="264"/>
        </pc:sldMkLst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2" creationId="{649B93ED-4318-1C48-A12A-E7FCA1E0F6A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3" creationId="{6CF98EFB-0DED-CB44-BCAF-633D64DA92B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4" creationId="{BCFE4B3E-4E13-CD46-8DB7-F95A0B85664E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348713162" sldId="264"/>
            <ac:spMk id="5" creationId="{90018473-9F69-014C-85D0-04DC5C2E7384}"/>
          </ac:spMkLst>
        </pc:spChg>
      </pc:sldChg>
      <pc:sldChg chg="addSp delSp modSp mod setBg modClrScheme chgLayout">
        <pc:chgData name="Present, Hunter B" userId="S::hpresent3@gatech.edu::5ef8d9af-974f-4213-83d5-61434ac5b211" providerId="AD" clId="Web-{8636BA78-B771-4EF5-BA99-BC1D77CD25E4}" dt="2021-09-10T06:31:01.688" v="20"/>
        <pc:sldMkLst>
          <pc:docMk/>
          <pc:sldMk cId="3918840937" sldId="265"/>
        </pc:sldMkLst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2" creationId="{8FEC8B12-7736-8447-9381-CA79BD1E9A76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4" creationId="{A85F0AC7-C7D6-A54D-BC03-AE91B9D17E7F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8" creationId="{F613628C-D9C2-F44F-B7F0-0D11916A281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13" creationId="{59A309A7-1751-4ABE-A3C1-EEC40366AD8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1:01.688" v="20"/>
          <ac:spMkLst>
            <pc:docMk/>
            <pc:sldMk cId="3918840937" sldId="265"/>
            <ac:spMk id="15" creationId="{967D8EB6-EAE1-4F9C-B398-83321E287204}"/>
          </ac:spMkLst>
        </pc:spChg>
        <pc:picChg chg="mod">
          <ac:chgData name="Present, Hunter B" userId="S::hpresent3@gatech.edu::5ef8d9af-974f-4213-83d5-61434ac5b211" providerId="AD" clId="Web-{8636BA78-B771-4EF5-BA99-BC1D77CD25E4}" dt="2021-09-10T06:31:01.688" v="20"/>
          <ac:picMkLst>
            <pc:docMk/>
            <pc:sldMk cId="3918840937" sldId="265"/>
            <ac:picMk id="7" creationId="{BAEB4BCB-64D9-6547-B21A-6BE3212F9AAC}"/>
          </ac:picMkLst>
        </pc:picChg>
      </pc:sldChg>
      <pc:sldChg chg="addSp delSp modSp new mod setBg modClrScheme setClrOvrMap delDesignElem chgLayout">
        <pc:chgData name="Present, Hunter B" userId="S::hpresent3@gatech.edu::5ef8d9af-974f-4213-83d5-61434ac5b211" providerId="AD" clId="Web-{8636BA78-B771-4EF5-BA99-BC1D77CD25E4}" dt="2021-09-10T06:31:23.017" v="21" actId="20577"/>
        <pc:sldMkLst>
          <pc:docMk/>
          <pc:sldMk cId="1089214183" sldId="266"/>
        </pc:sldMkLst>
        <pc:spChg chg="mod ord">
          <ac:chgData name="Present, Hunter B" userId="S::hpresent3@gatech.edu::5ef8d9af-974f-4213-83d5-61434ac5b211" providerId="AD" clId="Web-{8636BA78-B771-4EF5-BA99-BC1D77CD25E4}" dt="2021-09-10T06:31:23.017" v="21" actId="20577"/>
          <ac:spMkLst>
            <pc:docMk/>
            <pc:sldMk cId="1089214183" sldId="266"/>
            <ac:spMk id="2" creationId="{A28A6558-827A-4C44-9AE1-E44F944945A3}"/>
          </ac:spMkLst>
        </pc:spChg>
        <pc:spChg chg="del">
          <ac:chgData name="Present, Hunter B" userId="S::hpresent3@gatech.edu::5ef8d9af-974f-4213-83d5-61434ac5b211" providerId="AD" clId="Web-{8636BA78-B771-4EF5-BA99-BC1D77CD25E4}" dt="2021-09-10T06:29:13.185" v="5"/>
          <ac:spMkLst>
            <pc:docMk/>
            <pc:sldMk cId="1089214183" sldId="266"/>
            <ac:spMk id="3" creationId="{C2CBA8DE-6587-46D7-B58F-B9DE72A88819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4" creationId="{8B69FEDE-7A34-45A0-BDA5-D1C1F79568DD}"/>
          </ac:spMkLst>
        </pc:spChg>
        <pc:spChg chg="mod ord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5" creationId="{6CDEE741-1138-4BB2-9BD4-8FABF737671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48.295" v="11"/>
          <ac:spMkLst>
            <pc:docMk/>
            <pc:sldMk cId="1089214183" sldId="266"/>
            <ac:spMk id="7" creationId="{3644C520-6CF4-4775-8FA4-B349BA3EF142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6"/>
          <ac:spMkLst>
            <pc:docMk/>
            <pc:sldMk cId="1089214183" sldId="266"/>
            <ac:spMk id="8" creationId="{F13C74B1-5B17-4795-BED0-7140497B445A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6"/>
          <ac:spMkLst>
            <pc:docMk/>
            <pc:sldMk cId="1089214183" sldId="266"/>
            <ac:spMk id="9" creationId="{D4974D33-8DC5-464E-8C6D-BE58F0669C17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28.685" v="8"/>
          <ac:spMkLst>
            <pc:docMk/>
            <pc:sldMk cId="1089214183" sldId="266"/>
            <ac:spMk id="11" creationId="{8F23F8A3-8FD7-4779-8323-FDC26BE99889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12" creationId="{F13C74B1-5B17-4795-BED0-7140497B445A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29:28.685" v="8"/>
          <ac:spMkLst>
            <pc:docMk/>
            <pc:sldMk cId="1089214183" sldId="266"/>
            <ac:spMk id="13" creationId="{F605C4CC-A25C-416F-8333-7CB7DC97D87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4" creationId="{A81E7530-396C-45F0-92F4-A885648D1631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24.202" v="18"/>
          <ac:spMkLst>
            <pc:docMk/>
            <pc:sldMk cId="1089214183" sldId="266"/>
            <ac:spMk id="15" creationId="{D4974D33-8DC5-464E-8C6D-BE58F0669C17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6" creationId="{7316481C-0A49-4796-812B-0D64F063B720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18" creationId="{A5271697-90F1-4A23-8EF2-0179F2EAFACB}"/>
          </ac:spMkLst>
        </pc:spChg>
        <pc:spChg chg="add del">
          <ac:chgData name="Present, Hunter B" userId="S::hpresent3@gatech.edu::5ef8d9af-974f-4213-83d5-61434ac5b211" providerId="AD" clId="Web-{8636BA78-B771-4EF5-BA99-BC1D77CD25E4}" dt="2021-09-10T06:30:14.108" v="15"/>
          <ac:spMkLst>
            <pc:docMk/>
            <pc:sldMk cId="1089214183" sldId="266"/>
            <ac:spMk id="42" creationId="{D9F5512A-48E1-4C07-B75E-3CCC517B6804}"/>
          </ac:spMkLst>
        </pc:spChg>
        <pc:grpChg chg="add del">
          <ac:chgData name="Present, Hunter B" userId="S::hpresent3@gatech.edu::5ef8d9af-974f-4213-83d5-61434ac5b211" providerId="AD" clId="Web-{8636BA78-B771-4EF5-BA99-BC1D77CD25E4}" dt="2021-09-10T06:30:14.108" v="15"/>
          <ac:grpSpMkLst>
            <pc:docMk/>
            <pc:sldMk cId="1089214183" sldId="266"/>
            <ac:grpSpMk id="20" creationId="{81DE8B58-F373-409E-A253-4380A66091D4}"/>
          </ac:grpSpMkLst>
        </pc:grpChg>
        <pc:picChg chg="add mod ord modCrop">
          <ac:chgData name="Present, Hunter B" userId="S::hpresent3@gatech.edu::5ef8d9af-974f-4213-83d5-61434ac5b211" providerId="AD" clId="Web-{8636BA78-B771-4EF5-BA99-BC1D77CD25E4}" dt="2021-09-10T06:30:24.202" v="18"/>
          <ac:picMkLst>
            <pc:docMk/>
            <pc:sldMk cId="1089214183" sldId="266"/>
            <ac:picMk id="6" creationId="{67EC42DD-38ED-4596-884E-1C32D5C5FB13}"/>
          </ac:picMkLst>
        </pc:picChg>
      </pc:sldChg>
      <pc:sldChg chg="new del">
        <pc:chgData name="Present, Hunter B" userId="S::hpresent3@gatech.edu::5ef8d9af-974f-4213-83d5-61434ac5b211" providerId="AD" clId="Web-{8636BA78-B771-4EF5-BA99-BC1D77CD25E4}" dt="2021-09-10T06:28:53.512" v="1"/>
        <pc:sldMkLst>
          <pc:docMk/>
          <pc:sldMk cId="2417586526" sldId="266"/>
        </pc:sldMkLst>
      </pc:sldChg>
      <pc:sldMasterChg chg="add del addSldLayout delSldLayout">
        <pc:chgData name="Present, Hunter B" userId="S::hpresent3@gatech.edu::5ef8d9af-974f-4213-83d5-61434ac5b211" providerId="AD" clId="Web-{8636BA78-B771-4EF5-BA99-BC1D77CD25E4}" dt="2021-09-10T06:30:24.202" v="18"/>
        <pc:sldMasterMkLst>
          <pc:docMk/>
          <pc:sldMasterMk cId="2460954070" sldId="2147483660"/>
        </pc:sldMasterMkLst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resent, Hunter B" userId="S::hpresent3@gatech.edu::5ef8d9af-974f-4213-83d5-61434ac5b211" providerId="AD" clId="Web-{8636BA78-B771-4EF5-BA99-BC1D77CD25E4}" dt="2021-09-10T06:30:24.202" v="18"/>
        <pc:sldMasterMkLst>
          <pc:docMk/>
          <pc:sldMasterMk cId="4168042370" sldId="2147483672"/>
        </pc:sldMasterMkLst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89674479" sldId="2147483673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876011138" sldId="2147483674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313434987" sldId="2147483675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618555963" sldId="2147483676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889236782" sldId="2147483677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3849960835" sldId="2147483678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133109722" sldId="2147483679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4249114726" sldId="2147483680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592068651" sldId="2147483681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2373064842" sldId="2147483682"/>
          </pc:sldLayoutMkLst>
        </pc:sldLayoutChg>
        <pc:sldLayoutChg chg="add del mod replId">
          <pc:chgData name="Present, Hunter B" userId="S::hpresent3@gatech.edu::5ef8d9af-974f-4213-83d5-61434ac5b211" providerId="AD" clId="Web-{8636BA78-B771-4EF5-BA99-BC1D77CD25E4}" dt="2021-09-10T06:30:24.202" v="18"/>
          <pc:sldLayoutMkLst>
            <pc:docMk/>
            <pc:sldMasterMk cId="4168042370" sldId="2147483672"/>
            <pc:sldLayoutMk cId="2621488411" sldId="2147483683"/>
          </pc:sldLayoutMkLst>
        </pc:sldLayoutChg>
      </pc:sldMasterChg>
    </pc:docChg>
  </pc:docChgLst>
  <pc:docChgLst>
    <pc:chgData name="Walker, Douglas S" userId="817043e7-e063-4ccf-bb91-a66d0ba6010b" providerId="ADAL" clId="{699E6ACB-DAE6-4F48-A23E-BA5F276F54DC}"/>
    <pc:docChg chg="undo custSel modSld">
      <pc:chgData name="Walker, Douglas S" userId="817043e7-e063-4ccf-bb91-a66d0ba6010b" providerId="ADAL" clId="{699E6ACB-DAE6-4F48-A23E-BA5F276F54DC}" dt="2021-09-15T03:58:16.140" v="1048" actId="12"/>
      <pc:docMkLst>
        <pc:docMk/>
      </pc:docMkLst>
      <pc:sldChg chg="addSp delSp modSp mod">
        <pc:chgData name="Walker, Douglas S" userId="817043e7-e063-4ccf-bb91-a66d0ba6010b" providerId="ADAL" clId="{699E6ACB-DAE6-4F48-A23E-BA5F276F54DC}" dt="2021-09-15T03:58:16.140" v="1048" actId="12"/>
        <pc:sldMkLst>
          <pc:docMk/>
          <pc:sldMk cId="1475078010" sldId="263"/>
        </pc:sldMkLst>
        <pc:spChg chg="del mod">
          <ac:chgData name="Walker, Douglas S" userId="817043e7-e063-4ccf-bb91-a66d0ba6010b" providerId="ADAL" clId="{699E6ACB-DAE6-4F48-A23E-BA5F276F54DC}" dt="2021-09-15T03:42:18.824" v="919" actId="478"/>
          <ac:spMkLst>
            <pc:docMk/>
            <pc:sldMk cId="1475078010" sldId="263"/>
            <ac:spMk id="3" creationId="{6CF98EFB-0DED-CB44-BCAF-633D64DA92BD}"/>
          </ac:spMkLst>
        </pc:spChg>
        <pc:spChg chg="del">
          <ac:chgData name="Walker, Douglas S" userId="817043e7-e063-4ccf-bb91-a66d0ba6010b" providerId="ADAL" clId="{699E6ACB-DAE6-4F48-A23E-BA5F276F54DC}" dt="2021-09-15T03:18:02.726" v="0" actId="478"/>
          <ac:spMkLst>
            <pc:docMk/>
            <pc:sldMk cId="1475078010" sldId="263"/>
            <ac:spMk id="4" creationId="{BCFE4B3E-4E13-CD46-8DB7-F95A0B85664E}"/>
          </ac:spMkLst>
        </pc:spChg>
        <pc:spChg chg="add del mod">
          <ac:chgData name="Walker, Douglas S" userId="817043e7-e063-4ccf-bb91-a66d0ba6010b" providerId="ADAL" clId="{699E6ACB-DAE6-4F48-A23E-BA5F276F54DC}" dt="2021-09-15T03:19:18.114" v="5"/>
          <ac:spMkLst>
            <pc:docMk/>
            <pc:sldMk cId="1475078010" sldId="263"/>
            <ac:spMk id="7" creationId="{B225E357-58A7-EC40-8D3D-BD0A7C6BF521}"/>
          </ac:spMkLst>
        </pc:spChg>
        <pc:spChg chg="add del mod">
          <ac:chgData name="Walker, Douglas S" userId="817043e7-e063-4ccf-bb91-a66d0ba6010b" providerId="ADAL" clId="{699E6ACB-DAE6-4F48-A23E-BA5F276F54DC}" dt="2021-09-15T03:30:40.029" v="480"/>
          <ac:spMkLst>
            <pc:docMk/>
            <pc:sldMk cId="1475078010" sldId="263"/>
            <ac:spMk id="8" creationId="{8F37EF0D-501F-EF49-A61B-635921EB38BB}"/>
          </ac:spMkLst>
        </pc:spChg>
        <pc:spChg chg="add mod">
          <ac:chgData name="Walker, Douglas S" userId="817043e7-e063-4ccf-bb91-a66d0ba6010b" providerId="ADAL" clId="{699E6ACB-DAE6-4F48-A23E-BA5F276F54DC}" dt="2021-09-15T03:57:11.027" v="1040" actId="12"/>
          <ac:spMkLst>
            <pc:docMk/>
            <pc:sldMk cId="1475078010" sldId="263"/>
            <ac:spMk id="9" creationId="{CD658F4A-BEF3-1742-A9D3-1AB1B4AF794C}"/>
          </ac:spMkLst>
        </pc:spChg>
        <pc:spChg chg="add mod">
          <ac:chgData name="Walker, Douglas S" userId="817043e7-e063-4ccf-bb91-a66d0ba6010b" providerId="ADAL" clId="{699E6ACB-DAE6-4F48-A23E-BA5F276F54DC}" dt="2021-09-15T03:57:53.478" v="1045" actId="12"/>
          <ac:spMkLst>
            <pc:docMk/>
            <pc:sldMk cId="1475078010" sldId="263"/>
            <ac:spMk id="10" creationId="{6906B165-31E8-7A4E-85FD-5DCE8E55434F}"/>
          </ac:spMkLst>
        </pc:spChg>
        <pc:spChg chg="add mod">
          <ac:chgData name="Walker, Douglas S" userId="817043e7-e063-4ccf-bb91-a66d0ba6010b" providerId="ADAL" clId="{699E6ACB-DAE6-4F48-A23E-BA5F276F54DC}" dt="2021-09-15T03:58:06.435" v="1047" actId="12"/>
          <ac:spMkLst>
            <pc:docMk/>
            <pc:sldMk cId="1475078010" sldId="263"/>
            <ac:spMk id="11" creationId="{333D4F9F-E6D5-BA4A-A838-766A6703EE15}"/>
          </ac:spMkLst>
        </pc:spChg>
        <pc:spChg chg="add del mod">
          <ac:chgData name="Walker, Douglas S" userId="817043e7-e063-4ccf-bb91-a66d0ba6010b" providerId="ADAL" clId="{699E6ACB-DAE6-4F48-A23E-BA5F276F54DC}" dt="2021-09-15T03:21:39.889" v="248" actId="478"/>
          <ac:spMkLst>
            <pc:docMk/>
            <pc:sldMk cId="1475078010" sldId="263"/>
            <ac:spMk id="12" creationId="{E06E400A-DCBB-2548-B04D-7BFD4BD80291}"/>
          </ac:spMkLst>
        </pc:spChg>
        <pc:spChg chg="add mod">
          <ac:chgData name="Walker, Douglas S" userId="817043e7-e063-4ccf-bb91-a66d0ba6010b" providerId="ADAL" clId="{699E6ACB-DAE6-4F48-A23E-BA5F276F54DC}" dt="2021-09-15T03:58:16.140" v="1048" actId="12"/>
          <ac:spMkLst>
            <pc:docMk/>
            <pc:sldMk cId="1475078010" sldId="263"/>
            <ac:spMk id="13" creationId="{5002EDB3-6D91-B149-9594-3FB65B4A3B92}"/>
          </ac:spMkLst>
        </pc:spChg>
        <pc:spChg chg="add mod">
          <ac:chgData name="Walker, Douglas S" userId="817043e7-e063-4ccf-bb91-a66d0ba6010b" providerId="ADAL" clId="{699E6ACB-DAE6-4F48-A23E-BA5F276F54DC}" dt="2021-09-15T03:52:45.771" v="1026" actId="113"/>
          <ac:spMkLst>
            <pc:docMk/>
            <pc:sldMk cId="1475078010" sldId="263"/>
            <ac:spMk id="14" creationId="{7BC20270-AD29-164D-95AA-C3069D227FDA}"/>
          </ac:spMkLst>
        </pc:spChg>
        <pc:spChg chg="add mod">
          <ac:chgData name="Walker, Douglas S" userId="817043e7-e063-4ccf-bb91-a66d0ba6010b" providerId="ADAL" clId="{699E6ACB-DAE6-4F48-A23E-BA5F276F54DC}" dt="2021-09-15T03:47:05.450" v="981" actId="1076"/>
          <ac:spMkLst>
            <pc:docMk/>
            <pc:sldMk cId="1475078010" sldId="263"/>
            <ac:spMk id="15" creationId="{D964E580-C3DD-404C-8D80-94D3B9762F16}"/>
          </ac:spMkLst>
        </pc:spChg>
        <pc:spChg chg="add mod">
          <ac:chgData name="Walker, Douglas S" userId="817043e7-e063-4ccf-bb91-a66d0ba6010b" providerId="ADAL" clId="{699E6ACB-DAE6-4F48-A23E-BA5F276F54DC}" dt="2021-09-15T03:47:11.708" v="984" actId="1076"/>
          <ac:spMkLst>
            <pc:docMk/>
            <pc:sldMk cId="1475078010" sldId="263"/>
            <ac:spMk id="16" creationId="{F549CBE9-97E6-D34B-928A-FB7B5A72E202}"/>
          </ac:spMkLst>
        </pc:spChg>
        <pc:spChg chg="add del mod">
          <ac:chgData name="Walker, Douglas S" userId="817043e7-e063-4ccf-bb91-a66d0ba6010b" providerId="ADAL" clId="{699E6ACB-DAE6-4F48-A23E-BA5F276F54DC}" dt="2021-09-15T03:31:58.735" v="521"/>
          <ac:spMkLst>
            <pc:docMk/>
            <pc:sldMk cId="1475078010" sldId="263"/>
            <ac:spMk id="17" creationId="{675A5CE3-2CA0-0E48-981D-3DC61019F4BC}"/>
          </ac:spMkLst>
        </pc:spChg>
        <pc:spChg chg="add mod">
          <ac:chgData name="Walker, Douglas S" userId="817043e7-e063-4ccf-bb91-a66d0ba6010b" providerId="ADAL" clId="{699E6ACB-DAE6-4F48-A23E-BA5F276F54DC}" dt="2021-09-15T03:47:20.078" v="987" actId="1076"/>
          <ac:spMkLst>
            <pc:docMk/>
            <pc:sldMk cId="1475078010" sldId="263"/>
            <ac:spMk id="18" creationId="{D2782E7C-569D-AA40-8578-5E71E227ED18}"/>
          </ac:spMkLst>
        </pc:spChg>
        <pc:spChg chg="add del mod">
          <ac:chgData name="Walker, Douglas S" userId="817043e7-e063-4ccf-bb91-a66d0ba6010b" providerId="ADAL" clId="{699E6ACB-DAE6-4F48-A23E-BA5F276F54DC}" dt="2021-09-15T03:31:58.733" v="519"/>
          <ac:spMkLst>
            <pc:docMk/>
            <pc:sldMk cId="1475078010" sldId="263"/>
            <ac:spMk id="19" creationId="{FF5745C9-7D4F-3E43-A245-5C1BE753F3CE}"/>
          </ac:spMkLst>
        </pc:spChg>
        <pc:spChg chg="add del mod">
          <ac:chgData name="Walker, Douglas S" userId="817043e7-e063-4ccf-bb91-a66d0ba6010b" providerId="ADAL" clId="{699E6ACB-DAE6-4F48-A23E-BA5F276F54DC}" dt="2021-09-15T03:41:16.028" v="888" actId="478"/>
          <ac:spMkLst>
            <pc:docMk/>
            <pc:sldMk cId="1475078010" sldId="263"/>
            <ac:spMk id="20" creationId="{46ADE849-CB93-3246-9982-631EB7A7E4CE}"/>
          </ac:spMkLst>
        </pc:spChg>
        <pc:graphicFrameChg chg="add del mod modGraphic">
          <ac:chgData name="Walker, Douglas S" userId="817043e7-e063-4ccf-bb91-a66d0ba6010b" providerId="ADAL" clId="{699E6ACB-DAE6-4F48-A23E-BA5F276F54DC}" dt="2021-09-15T03:47:25.745" v="988" actId="478"/>
          <ac:graphicFrameMkLst>
            <pc:docMk/>
            <pc:sldMk cId="1475078010" sldId="263"/>
            <ac:graphicFrameMk id="21" creationId="{B05A8676-0010-2347-9002-D72971704F78}"/>
          </ac:graphicFrameMkLst>
        </pc:graphicFrameChg>
        <pc:picChg chg="add mod">
          <ac:chgData name="Walker, Douglas S" userId="817043e7-e063-4ccf-bb91-a66d0ba6010b" providerId="ADAL" clId="{699E6ACB-DAE6-4F48-A23E-BA5F276F54DC}" dt="2021-09-15T03:48:03.880" v="995" actId="207"/>
          <ac:picMkLst>
            <pc:docMk/>
            <pc:sldMk cId="1475078010" sldId="263"/>
            <ac:picMk id="23" creationId="{488F30EC-9748-B744-A7B3-F6B54E5B67DD}"/>
          </ac:picMkLst>
        </pc:picChg>
        <pc:picChg chg="add mod">
          <ac:chgData name="Walker, Douglas S" userId="817043e7-e063-4ccf-bb91-a66d0ba6010b" providerId="ADAL" clId="{699E6ACB-DAE6-4F48-A23E-BA5F276F54DC}" dt="2021-09-15T03:48:24.761" v="998" actId="207"/>
          <ac:picMkLst>
            <pc:docMk/>
            <pc:sldMk cId="1475078010" sldId="263"/>
            <ac:picMk id="25" creationId="{DC2FD269-7211-A747-ABEA-8963741E42CB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27" creationId="{B3F4B2E8-EE5F-1046-9B1E-9F5F11301840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29" creationId="{0CE7C9DF-A10E-B845-96F9-F7EF8CA0AADA}"/>
          </ac:picMkLst>
        </pc:picChg>
        <pc:picChg chg="add del mod">
          <ac:chgData name="Walker, Douglas S" userId="817043e7-e063-4ccf-bb91-a66d0ba6010b" providerId="ADAL" clId="{699E6ACB-DAE6-4F48-A23E-BA5F276F54DC}" dt="2021-09-15T03:49:33.118" v="1002" actId="478"/>
          <ac:picMkLst>
            <pc:docMk/>
            <pc:sldMk cId="1475078010" sldId="263"/>
            <ac:picMk id="31" creationId="{C0A9D0A3-5911-0145-A12F-28B287E35455}"/>
          </ac:picMkLst>
        </pc:picChg>
        <pc:picChg chg="add del mod">
          <ac:chgData name="Walker, Douglas S" userId="817043e7-e063-4ccf-bb91-a66d0ba6010b" providerId="ADAL" clId="{699E6ACB-DAE6-4F48-A23E-BA5F276F54DC}" dt="2021-09-15T03:51:49.151" v="1014" actId="478"/>
          <ac:picMkLst>
            <pc:docMk/>
            <pc:sldMk cId="1475078010" sldId="263"/>
            <ac:picMk id="33" creationId="{88CF6F00-7C22-0B4D-9EE1-DD4200158F6E}"/>
          </ac:picMkLst>
        </pc:picChg>
        <pc:picChg chg="add del mod">
          <ac:chgData name="Walker, Douglas S" userId="817043e7-e063-4ccf-bb91-a66d0ba6010b" providerId="ADAL" clId="{699E6ACB-DAE6-4F48-A23E-BA5F276F54DC}" dt="2021-09-15T03:51:10.770" v="1007" actId="478"/>
          <ac:picMkLst>
            <pc:docMk/>
            <pc:sldMk cId="1475078010" sldId="263"/>
            <ac:picMk id="35" creationId="{75334F72-1E7E-FC47-804A-2F7D04B2ABFB}"/>
          </ac:picMkLst>
        </pc:picChg>
        <pc:picChg chg="add mod">
          <ac:chgData name="Walker, Douglas S" userId="817043e7-e063-4ccf-bb91-a66d0ba6010b" providerId="ADAL" clId="{699E6ACB-DAE6-4F48-A23E-BA5F276F54DC}" dt="2021-09-15T03:51:26.239" v="1011" actId="1076"/>
          <ac:picMkLst>
            <pc:docMk/>
            <pc:sldMk cId="1475078010" sldId="263"/>
            <ac:picMk id="37" creationId="{DCC823C6-8465-7843-BA4A-283353FE29A3}"/>
          </ac:picMkLst>
        </pc:picChg>
        <pc:picChg chg="add del mod">
          <ac:chgData name="Walker, Douglas S" userId="817043e7-e063-4ccf-bb91-a66d0ba6010b" providerId="ADAL" clId="{699E6ACB-DAE6-4F48-A23E-BA5F276F54DC}" dt="2021-09-15T03:51:55.781" v="1016" actId="478"/>
          <ac:picMkLst>
            <pc:docMk/>
            <pc:sldMk cId="1475078010" sldId="263"/>
            <ac:picMk id="39" creationId="{52FBE845-665D-5A44-BB51-E112DF28159E}"/>
          </ac:picMkLst>
        </pc:picChg>
        <pc:picChg chg="add mod">
          <ac:chgData name="Walker, Douglas S" userId="817043e7-e063-4ccf-bb91-a66d0ba6010b" providerId="ADAL" clId="{699E6ACB-DAE6-4F48-A23E-BA5F276F54DC}" dt="2021-09-15T03:52:21.662" v="1022" actId="1582"/>
          <ac:picMkLst>
            <pc:docMk/>
            <pc:sldMk cId="1475078010" sldId="263"/>
            <ac:picMk id="41" creationId="{033C2B36-9860-914F-879C-5987F3C20AD2}"/>
          </ac:picMkLst>
        </pc:picChg>
      </pc:sldChg>
    </pc:docChg>
  </pc:docChgLst>
  <pc:docChgLst>
    <pc:chgData name="Piotter, Jason D" userId="S::jpiotter3@gatech.edu::dfbe572a-2bd8-433f-b742-4a781a0d9d49" providerId="AD" clId="Web-{D8945A9F-EFAA-4B99-85CD-A7149FDB2F27}"/>
    <pc:docChg chg="addSld modSld sldOrd">
      <pc:chgData name="Piotter, Jason D" userId="S::jpiotter3@gatech.edu::dfbe572a-2bd8-433f-b742-4a781a0d9d49" providerId="AD" clId="Web-{D8945A9F-EFAA-4B99-85CD-A7149FDB2F27}" dt="2021-10-06T16:54:29.585" v="59" actId="20577"/>
      <pc:docMkLst>
        <pc:docMk/>
      </pc:docMkLst>
      <pc:sldChg chg="modSp">
        <pc:chgData name="Piotter, Jason D" userId="S::jpiotter3@gatech.edu::dfbe572a-2bd8-433f-b742-4a781a0d9d49" providerId="AD" clId="Web-{D8945A9F-EFAA-4B99-85CD-A7149FDB2F27}" dt="2021-10-06T16:54:29.585" v="59" actId="20577"/>
        <pc:sldMkLst>
          <pc:docMk/>
          <pc:sldMk cId="3918840937" sldId="265"/>
        </pc:sldMkLst>
        <pc:spChg chg="mod">
          <ac:chgData name="Piotter, Jason D" userId="S::jpiotter3@gatech.edu::dfbe572a-2bd8-433f-b742-4a781a0d9d49" providerId="AD" clId="Web-{D8945A9F-EFAA-4B99-85CD-A7149FDB2F27}" dt="2021-10-06T16:54:29.585" v="59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ord">
        <pc:chgData name="Piotter, Jason D" userId="S::jpiotter3@gatech.edu::dfbe572a-2bd8-433f-b742-4a781a0d9d49" providerId="AD" clId="Web-{D8945A9F-EFAA-4B99-85CD-A7149FDB2F27}" dt="2021-10-06T16:02:48.465" v="24"/>
        <pc:sldMkLst>
          <pc:docMk/>
          <pc:sldMk cId="906153772" sldId="279"/>
        </pc:sldMkLst>
      </pc:sldChg>
      <pc:sldChg chg="addSp modSp">
        <pc:chgData name="Piotter, Jason D" userId="S::jpiotter3@gatech.edu::dfbe572a-2bd8-433f-b742-4a781a0d9d49" providerId="AD" clId="Web-{D8945A9F-EFAA-4B99-85CD-A7149FDB2F27}" dt="2021-10-06T16:04:44.280" v="48" actId="14100"/>
        <pc:sldMkLst>
          <pc:docMk/>
          <pc:sldMk cId="1703191525" sldId="294"/>
        </pc:sldMkLst>
        <pc:spChg chg="add mod">
          <ac:chgData name="Piotter, Jason D" userId="S::jpiotter3@gatech.edu::dfbe572a-2bd8-433f-b742-4a781a0d9d49" providerId="AD" clId="Web-{D8945A9F-EFAA-4B99-85CD-A7149FDB2F27}" dt="2021-10-06T16:04:26.514" v="45"/>
          <ac:spMkLst>
            <pc:docMk/>
            <pc:sldMk cId="1703191525" sldId="294"/>
            <ac:spMk id="3" creationId="{EE1C55B9-0BA3-4ACF-94B5-25E37BC4EFB2}"/>
          </ac:spMkLst>
        </pc:spChg>
        <pc:grpChg chg="add mod">
          <ac:chgData name="Piotter, Jason D" userId="S::jpiotter3@gatech.edu::dfbe572a-2bd8-433f-b742-4a781a0d9d49" providerId="AD" clId="Web-{D8945A9F-EFAA-4B99-85CD-A7149FDB2F27}" dt="2021-10-06T16:04:44.280" v="48" actId="14100"/>
          <ac:grpSpMkLst>
            <pc:docMk/>
            <pc:sldMk cId="1703191525" sldId="294"/>
            <ac:grpSpMk id="7" creationId="{4C85A7EB-A684-4AE5-8E59-1E03A7BDAD23}"/>
          </ac:grpSpMkLst>
        </pc:grpChg>
        <pc:picChg chg="mod modCrop">
          <ac:chgData name="Piotter, Jason D" userId="S::jpiotter3@gatech.edu::dfbe572a-2bd8-433f-b742-4a781a0d9d49" providerId="AD" clId="Web-{D8945A9F-EFAA-4B99-85CD-A7149FDB2F27}" dt="2021-10-06T16:04:42.217" v="47" actId="14100"/>
          <ac:picMkLst>
            <pc:docMk/>
            <pc:sldMk cId="1703191525" sldId="294"/>
            <ac:picMk id="5" creationId="{AAE09273-06EA-1848-BA88-2F448242FF63}"/>
          </ac:picMkLst>
        </pc:picChg>
        <pc:picChg chg="add mod modCrop">
          <ac:chgData name="Piotter, Jason D" userId="S::jpiotter3@gatech.edu::dfbe572a-2bd8-433f-b742-4a781a0d9d49" providerId="AD" clId="Web-{D8945A9F-EFAA-4B99-85CD-A7149FDB2F27}" dt="2021-10-06T16:04:03.044" v="40" actId="14100"/>
          <ac:picMkLst>
            <pc:docMk/>
            <pc:sldMk cId="1703191525" sldId="294"/>
            <ac:picMk id="6" creationId="{114A8859-5355-43EE-880B-5D1D0C67166B}"/>
          </ac:picMkLst>
        </pc:picChg>
      </pc:sldChg>
      <pc:sldChg chg="addSp delSp modSp new ord">
        <pc:chgData name="Piotter, Jason D" userId="S::jpiotter3@gatech.edu::dfbe572a-2bd8-433f-b742-4a781a0d9d49" providerId="AD" clId="Web-{D8945A9F-EFAA-4B99-85CD-A7149FDB2F27}" dt="2021-10-06T16:02:40.559" v="23"/>
        <pc:sldMkLst>
          <pc:docMk/>
          <pc:sldMk cId="4238499135" sldId="305"/>
        </pc:sldMkLst>
        <pc:spChg chg="mod">
          <ac:chgData name="Piotter, Jason D" userId="S::jpiotter3@gatech.edu::dfbe572a-2bd8-433f-b742-4a781a0d9d49" providerId="AD" clId="Web-{D8945A9F-EFAA-4B99-85CD-A7149FDB2F27}" dt="2021-10-06T16:01:02.948" v="17" actId="20577"/>
          <ac:spMkLst>
            <pc:docMk/>
            <pc:sldMk cId="4238499135" sldId="305"/>
            <ac:spMk id="2" creationId="{08709542-4A2A-4895-8BEA-95BBCAC1D3EC}"/>
          </ac:spMkLst>
        </pc:spChg>
        <pc:spChg chg="del">
          <ac:chgData name="Piotter, Jason D" userId="S::jpiotter3@gatech.edu::dfbe572a-2bd8-433f-b742-4a781a0d9d49" providerId="AD" clId="Web-{D8945A9F-EFAA-4B99-85CD-A7149FDB2F27}" dt="2021-10-06T16:00:35.744" v="1"/>
          <ac:spMkLst>
            <pc:docMk/>
            <pc:sldMk cId="4238499135" sldId="305"/>
            <ac:spMk id="3" creationId="{6BFB9450-93ED-44A0-A84F-CB0E9A94E964}"/>
          </ac:spMkLst>
        </pc:spChg>
        <pc:picChg chg="add mod">
          <ac:chgData name="Piotter, Jason D" userId="S::jpiotter3@gatech.edu::dfbe572a-2bd8-433f-b742-4a781a0d9d49" providerId="AD" clId="Web-{D8945A9F-EFAA-4B99-85CD-A7149FDB2F27}" dt="2021-10-06T16:01:13.167" v="21" actId="1076"/>
          <ac:picMkLst>
            <pc:docMk/>
            <pc:sldMk cId="4238499135" sldId="305"/>
            <ac:picMk id="5" creationId="{33D4E33E-475B-48FA-9006-F5D496FEAF90}"/>
          </ac:picMkLst>
        </pc:picChg>
      </pc:sldChg>
    </pc:docChg>
  </pc:docChgLst>
  <pc:docChgLst>
    <pc:chgData name="Present, Hunter B" userId="S::hpresent3@gatech.edu::5ef8d9af-974f-4213-83d5-61434ac5b211" providerId="AD" clId="Web-{DD16FAA3-6B8A-4178-B1A7-C7844874DF73}"/>
    <pc:docChg chg="addSld delSld modSld">
      <pc:chgData name="Present, Hunter B" userId="S::hpresent3@gatech.edu::5ef8d9af-974f-4213-83d5-61434ac5b211" providerId="AD" clId="Web-{DD16FAA3-6B8A-4178-B1A7-C7844874DF73}" dt="2021-09-15T02:45:01.787" v="106"/>
      <pc:docMkLst>
        <pc:docMk/>
      </pc:docMkLst>
      <pc:sldChg chg="addCm">
        <pc:chgData name="Present, Hunter B" userId="S::hpresent3@gatech.edu::5ef8d9af-974f-4213-83d5-61434ac5b211" providerId="AD" clId="Web-{DD16FAA3-6B8A-4178-B1A7-C7844874DF73}" dt="2021-09-15T02:45:01.787" v="106"/>
        <pc:sldMkLst>
          <pc:docMk/>
          <pc:sldMk cId="1475078010" sldId="263"/>
        </pc:sldMkLst>
      </pc:sldChg>
      <pc:sldChg chg="modSp del">
        <pc:chgData name="Present, Hunter B" userId="S::hpresent3@gatech.edu::5ef8d9af-974f-4213-83d5-61434ac5b211" providerId="AD" clId="Web-{DD16FAA3-6B8A-4178-B1A7-C7844874DF73}" dt="2021-09-15T02:35:45.818" v="34"/>
        <pc:sldMkLst>
          <pc:docMk/>
          <pc:sldMk cId="1089214183" sldId="266"/>
        </pc:sldMkLst>
        <pc:spChg chg="mod">
          <ac:chgData name="Present, Hunter B" userId="S::hpresent3@gatech.edu::5ef8d9af-974f-4213-83d5-61434ac5b211" providerId="AD" clId="Web-{DD16FAA3-6B8A-4178-B1A7-C7844874DF73}" dt="2021-09-15T02:29:46.667" v="2" actId="20577"/>
          <ac:spMkLst>
            <pc:docMk/>
            <pc:sldMk cId="1089214183" sldId="266"/>
            <ac:spMk id="4" creationId="{8B69FEDE-7A34-45A0-BDA5-D1C1F79568DD}"/>
          </ac:spMkLst>
        </pc:spChg>
      </pc:sldChg>
      <pc:sldChg chg="modSp">
        <pc:chgData name="Present, Hunter B" userId="S::hpresent3@gatech.edu::5ef8d9af-974f-4213-83d5-61434ac5b211" providerId="AD" clId="Web-{DD16FAA3-6B8A-4178-B1A7-C7844874DF73}" dt="2021-09-15T02:39:53.169" v="104" actId="20577"/>
        <pc:sldMkLst>
          <pc:docMk/>
          <pc:sldMk cId="3267214291" sldId="267"/>
        </pc:sldMkLst>
        <pc:spChg chg="mod">
          <ac:chgData name="Present, Hunter B" userId="S::hpresent3@gatech.edu::5ef8d9af-974f-4213-83d5-61434ac5b211" providerId="AD" clId="Web-{DD16FAA3-6B8A-4178-B1A7-C7844874DF73}" dt="2021-09-15T02:39:53.169" v="104" actId="20577"/>
          <ac:spMkLst>
            <pc:docMk/>
            <pc:sldMk cId="3267214291" sldId="267"/>
            <ac:spMk id="4" creationId="{A85F0AC7-C7D6-A54D-BC03-AE91B9D17E7F}"/>
          </ac:spMkLst>
        </pc:spChg>
      </pc:sldChg>
      <pc:sldChg chg="addSp delSp modSp new del mod setBg">
        <pc:chgData name="Present, Hunter B" userId="S::hpresent3@gatech.edu::5ef8d9af-974f-4213-83d5-61434ac5b211" providerId="AD" clId="Web-{DD16FAA3-6B8A-4178-B1A7-C7844874DF73}" dt="2021-09-15T02:43:07.549" v="105"/>
        <pc:sldMkLst>
          <pc:docMk/>
          <pc:sldMk cId="242192542" sldId="273"/>
        </pc:sldMkLst>
        <pc:spChg chg="mod ord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2" creationId="{10D70399-E4EF-4210-BB56-6914CABEB88B}"/>
          </ac:spMkLst>
        </pc:spChg>
        <pc:spChg chg="add mod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4" creationId="{B1FFCA34-6D4C-47EC-8559-4A063E9BE0E4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4:09.597" v="8"/>
          <ac:spMkLst>
            <pc:docMk/>
            <pc:sldMk cId="242192542" sldId="273"/>
            <ac:spMk id="5" creationId="{B670DBD5-770C-4383-9F54-5B86E86BD5BB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6" creationId="{8950AD4C-6AF3-49F8-94E1-DBCAFB39478B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4:07.081" v="6"/>
          <ac:spMkLst>
            <pc:docMk/>
            <pc:sldMk cId="242192542" sldId="273"/>
            <ac:spMk id="8" creationId="{42A4FC2C-047E-45A5-965D-8E1E3BF09BC6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0" creationId="{C85F553D-483A-4D93-B429-9C1258836046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2" creationId="{DB1626B1-BAC7-4893-A5AC-620597685187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4" creationId="{D64E9910-51FE-45BF-973D-9D2401FD3C63}"/>
          </ac:spMkLst>
        </pc:spChg>
        <pc:spChg chg="add del">
          <ac:chgData name="Present, Hunter B" userId="S::hpresent3@gatech.edu::5ef8d9af-974f-4213-83d5-61434ac5b211" providerId="AD" clId="Web-{DD16FAA3-6B8A-4178-B1A7-C7844874DF73}" dt="2021-09-15T02:37:34.540" v="94"/>
          <ac:spMkLst>
            <pc:docMk/>
            <pc:sldMk cId="242192542" sldId="273"/>
            <ac:spMk id="19" creationId="{6B3BAD04-E614-4C16-8360-019FCF0045AC}"/>
          </ac:spMkLst>
        </pc:spChg>
        <pc:picChg chg="add mod">
          <ac:chgData name="Present, Hunter B" userId="S::hpresent3@gatech.edu::5ef8d9af-974f-4213-83d5-61434ac5b211" providerId="AD" clId="Web-{DD16FAA3-6B8A-4178-B1A7-C7844874DF73}" dt="2021-09-15T02:37:34.540" v="94"/>
          <ac:picMkLst>
            <pc:docMk/>
            <pc:sldMk cId="242192542" sldId="273"/>
            <ac:picMk id="3" creationId="{0F45AC37-8F3F-4D92-A2E9-90C022EFF8DE}"/>
          </ac:picMkLst>
        </pc:picChg>
      </pc:sldChg>
    </pc:docChg>
  </pc:docChgLst>
  <pc:docChgLst>
    <pc:chgData name="Present, Hunter B" userId="S::hpresent3@gatech.edu::5ef8d9af-974f-4213-83d5-61434ac5b211" providerId="AD" clId="Web-{F57CE916-781F-41E5-A494-4A741F884CD0}"/>
    <pc:docChg chg="sldOrd">
      <pc:chgData name="Present, Hunter B" userId="S::hpresent3@gatech.edu::5ef8d9af-974f-4213-83d5-61434ac5b211" providerId="AD" clId="Web-{F57CE916-781F-41E5-A494-4A741F884CD0}" dt="2021-10-07T20:59:23.704" v="0"/>
      <pc:docMkLst>
        <pc:docMk/>
      </pc:docMkLst>
      <pc:sldChg chg="ord">
        <pc:chgData name="Present, Hunter B" userId="S::hpresent3@gatech.edu::5ef8d9af-974f-4213-83d5-61434ac5b211" providerId="AD" clId="Web-{F57CE916-781F-41E5-A494-4A741F884CD0}" dt="2021-10-07T20:59:23.704" v="0"/>
        <pc:sldMkLst>
          <pc:docMk/>
          <pc:sldMk cId="2086180063" sldId="309"/>
        </pc:sldMkLst>
      </pc:sldChg>
    </pc:docChg>
  </pc:docChgLst>
  <pc:docChgLst>
    <pc:chgData name="Kasper, Catherine G" userId="S::ckasper7@gatech.edu::920b7356-8e16-4e4d-9351-9c2be16c1d72" providerId="AD" clId="Web-{B487F06D-E4CC-428D-94E0-61CB60B3E42B}"/>
    <pc:docChg chg="modSld">
      <pc:chgData name="Kasper, Catherine G" userId="S::ckasper7@gatech.edu::920b7356-8e16-4e4d-9351-9c2be16c1d72" providerId="AD" clId="Web-{B487F06D-E4CC-428D-94E0-61CB60B3E42B}" dt="2021-10-06T16:56:29.121" v="1" actId="1076"/>
      <pc:docMkLst>
        <pc:docMk/>
      </pc:docMkLst>
      <pc:sldChg chg="modSp">
        <pc:chgData name="Kasper, Catherine G" userId="S::ckasper7@gatech.edu::920b7356-8e16-4e4d-9351-9c2be16c1d72" providerId="AD" clId="Web-{B487F06D-E4CC-428D-94E0-61CB60B3E42B}" dt="2021-10-06T16:56:29.121" v="1" actId="1076"/>
        <pc:sldMkLst>
          <pc:docMk/>
          <pc:sldMk cId="1495498462" sldId="300"/>
        </pc:sldMkLst>
        <pc:picChg chg="mod">
          <ac:chgData name="Kasper, Catherine G" userId="S::ckasper7@gatech.edu::920b7356-8e16-4e4d-9351-9c2be16c1d72" providerId="AD" clId="Web-{B487F06D-E4CC-428D-94E0-61CB60B3E42B}" dt="2021-10-06T16:56:26.855" v="0" actId="1076"/>
          <ac:picMkLst>
            <pc:docMk/>
            <pc:sldMk cId="1495498462" sldId="300"/>
            <ac:picMk id="1030" creationId="{DB1159E1-A5B7-1F44-B5A2-0FFCC03037E4}"/>
          </ac:picMkLst>
        </pc:picChg>
        <pc:picChg chg="mod">
          <ac:chgData name="Kasper, Catherine G" userId="S::ckasper7@gatech.edu::920b7356-8e16-4e4d-9351-9c2be16c1d72" providerId="AD" clId="Web-{B487F06D-E4CC-428D-94E0-61CB60B3E42B}" dt="2021-10-06T16:56:29.121" v="1" actId="1076"/>
          <ac:picMkLst>
            <pc:docMk/>
            <pc:sldMk cId="1495498462" sldId="300"/>
            <ac:picMk id="1034" creationId="{1CDFC6BC-56A0-9D4C-9F68-D70A73CCFEDE}"/>
          </ac:picMkLst>
        </pc:picChg>
      </pc:sldChg>
    </pc:docChg>
  </pc:docChgLst>
  <pc:docChgLst>
    <pc:chgData name="Present, Hunter B" userId="S::hpresent3@gatech.edu::5ef8d9af-974f-4213-83d5-61434ac5b211" providerId="AD" clId="Web-{F3D9879B-F6AD-4EE5-A189-8C54017A0B10}"/>
    <pc:docChg chg="addSld delSld modSld sldOrd">
      <pc:chgData name="Present, Hunter B" userId="S::hpresent3@gatech.edu::5ef8d9af-974f-4213-83d5-61434ac5b211" providerId="AD" clId="Web-{F3D9879B-F6AD-4EE5-A189-8C54017A0B10}" dt="2021-10-06T17:14:56.756" v="523" actId="1076"/>
      <pc:docMkLst>
        <pc:docMk/>
      </pc:docMkLst>
      <pc:sldChg chg="del">
        <pc:chgData name="Present, Hunter B" userId="S::hpresent3@gatech.edu::5ef8d9af-974f-4213-83d5-61434ac5b211" providerId="AD" clId="Web-{F3D9879B-F6AD-4EE5-A189-8C54017A0B10}" dt="2021-10-06T16:03:13.960" v="31"/>
        <pc:sldMkLst>
          <pc:docMk/>
          <pc:sldMk cId="3618204319" sldId="276"/>
        </pc:sldMkLst>
      </pc:sldChg>
      <pc:sldChg chg="addSp modSp">
        <pc:chgData name="Present, Hunter B" userId="S::hpresent3@gatech.edu::5ef8d9af-974f-4213-83d5-61434ac5b211" providerId="AD" clId="Web-{F3D9879B-F6AD-4EE5-A189-8C54017A0B10}" dt="2021-10-06T17:14:56.756" v="523" actId="1076"/>
        <pc:sldMkLst>
          <pc:docMk/>
          <pc:sldMk cId="4006737958" sldId="295"/>
        </pc:sldMkLst>
        <pc:spChg chg="mod">
          <ac:chgData name="Present, Hunter B" userId="S::hpresent3@gatech.edu::5ef8d9af-974f-4213-83d5-61434ac5b211" providerId="AD" clId="Web-{F3D9879B-F6AD-4EE5-A189-8C54017A0B10}" dt="2021-10-06T17:07:57.044" v="410" actId="1076"/>
          <ac:spMkLst>
            <pc:docMk/>
            <pc:sldMk cId="4006737958" sldId="295"/>
            <ac:spMk id="13" creationId="{5E382A4F-7D7D-FB4F-AEE1-A2F83A4F6334}"/>
          </ac:spMkLst>
        </pc:spChg>
        <pc:spChg chg="mod">
          <ac:chgData name="Present, Hunter B" userId="S::hpresent3@gatech.edu::5ef8d9af-974f-4213-83d5-61434ac5b211" providerId="AD" clId="Web-{F3D9879B-F6AD-4EE5-A189-8C54017A0B10}" dt="2021-10-06T17:14:56.756" v="523" actId="1076"/>
          <ac:spMkLst>
            <pc:docMk/>
            <pc:sldMk cId="4006737958" sldId="295"/>
            <ac:spMk id="14" creationId="{C7EC9714-2ABC-F94B-B5CF-CB66262CD7E1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07:51.684" v="409" actId="1076"/>
          <ac:spMkLst>
            <pc:docMk/>
            <pc:sldMk cId="4006737958" sldId="295"/>
            <ac:spMk id="15" creationId="{1A347E9B-CC2A-4CB0-A301-EF2380894F14}"/>
          </ac:spMkLst>
        </pc:spChg>
        <pc:spChg chg="mod">
          <ac:chgData name="Present, Hunter B" userId="S::hpresent3@gatech.edu::5ef8d9af-974f-4213-83d5-61434ac5b211" providerId="AD" clId="Web-{F3D9879B-F6AD-4EE5-A189-8C54017A0B10}" dt="2021-10-06T17:03:45.523" v="334" actId="20577"/>
          <ac:spMkLst>
            <pc:docMk/>
            <pc:sldMk cId="4006737958" sldId="295"/>
            <ac:spMk id="17" creationId="{433EC133-6E14-594F-9B86-6B065F1AE2A4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08:07.888" v="413" actId="1076"/>
          <ac:spMkLst>
            <pc:docMk/>
            <pc:sldMk cId="4006737958" sldId="295"/>
            <ac:spMk id="18" creationId="{BA6CE8F4-77D3-42BC-9D10-C693A0602CCC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14:36.005" v="513" actId="1076"/>
          <ac:spMkLst>
            <pc:docMk/>
            <pc:sldMk cId="4006737958" sldId="295"/>
            <ac:spMk id="19" creationId="{8668DA0E-DFD4-4535-95D6-E7D911378247}"/>
          </ac:spMkLst>
        </pc:spChg>
        <pc:picChg chg="mod modCrop">
          <ac:chgData name="Present, Hunter B" userId="S::hpresent3@gatech.edu::5ef8d9af-974f-4213-83d5-61434ac5b211" providerId="AD" clId="Web-{F3D9879B-F6AD-4EE5-A189-8C54017A0B10}" dt="2021-10-06T17:07:31.043" v="404" actId="1076"/>
          <ac:picMkLst>
            <pc:docMk/>
            <pc:sldMk cId="4006737958" sldId="295"/>
            <ac:picMk id="6" creationId="{B83C5469-FE5A-CA4C-962F-604E2DAF9B52}"/>
          </ac:picMkLst>
        </pc:picChg>
        <pc:picChg chg="mod modCrop">
          <ac:chgData name="Present, Hunter B" userId="S::hpresent3@gatech.edu::5ef8d9af-974f-4213-83d5-61434ac5b211" providerId="AD" clId="Web-{F3D9879B-F6AD-4EE5-A189-8C54017A0B10}" dt="2021-10-06T17:06:34.637" v="395"/>
          <ac:picMkLst>
            <pc:docMk/>
            <pc:sldMk cId="4006737958" sldId="295"/>
            <ac:picMk id="8" creationId="{B3CC6AA8-BB4A-0D4B-96D0-C25E5E239D20}"/>
          </ac:picMkLst>
        </pc:picChg>
        <pc:picChg chg="mod modCrop">
          <ac:chgData name="Present, Hunter B" userId="S::hpresent3@gatech.edu::5ef8d9af-974f-4213-83d5-61434ac5b211" providerId="AD" clId="Web-{F3D9879B-F6AD-4EE5-A189-8C54017A0B10}" dt="2021-10-06T17:07:31.074" v="405" actId="1076"/>
          <ac:picMkLst>
            <pc:docMk/>
            <pc:sldMk cId="4006737958" sldId="295"/>
            <ac:picMk id="10" creationId="{ADFE8EBE-30E0-5845-BFE0-14C802B468D9}"/>
          </ac:picMkLst>
        </pc:picChg>
        <pc:picChg chg="mod">
          <ac:chgData name="Present, Hunter B" userId="S::hpresent3@gatech.edu::5ef8d9af-974f-4213-83d5-61434ac5b211" providerId="AD" clId="Web-{F3D9879B-F6AD-4EE5-A189-8C54017A0B10}" dt="2021-10-06T17:04:46.008" v="358" actId="1076"/>
          <ac:picMkLst>
            <pc:docMk/>
            <pc:sldMk cId="4006737958" sldId="295"/>
            <ac:picMk id="12" creationId="{3357A67A-0266-2A4B-8897-3EB558160B24}"/>
          </ac:picMkLst>
        </pc:picChg>
        <pc:picChg chg="mod">
          <ac:chgData name="Present, Hunter B" userId="S::hpresent3@gatech.edu::5ef8d9af-974f-4213-83d5-61434ac5b211" providerId="AD" clId="Web-{F3D9879B-F6AD-4EE5-A189-8C54017A0B10}" dt="2021-10-06T16:59:03.220" v="170" actId="1076"/>
          <ac:picMkLst>
            <pc:docMk/>
            <pc:sldMk cId="4006737958" sldId="295"/>
            <ac:picMk id="16" creationId="{EF5A9CB4-8689-BE4D-9515-9E5BA0290540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7:13:15.457" v="509" actId="1076"/>
        <pc:sldMkLst>
          <pc:docMk/>
          <pc:sldMk cId="3518616986" sldId="306"/>
        </pc:sldMkLst>
        <pc:spChg chg="mod">
          <ac:chgData name="Present, Hunter B" userId="S::hpresent3@gatech.edu::5ef8d9af-974f-4213-83d5-61434ac5b211" providerId="AD" clId="Web-{F3D9879B-F6AD-4EE5-A189-8C54017A0B10}" dt="2021-10-06T17:12:45.503" v="504" actId="20577"/>
          <ac:spMkLst>
            <pc:docMk/>
            <pc:sldMk cId="3518616986" sldId="306"/>
            <ac:spMk id="2" creationId="{968D363E-8705-44B8-A554-791CACF0DE04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02:43.881" v="1"/>
          <ac:spMkLst>
            <pc:docMk/>
            <pc:sldMk cId="3518616986" sldId="306"/>
            <ac:spMk id="3" creationId="{93D4747E-5A77-4DBB-A39A-A848F49D3371}"/>
          </ac:spMkLst>
        </pc:spChg>
        <pc:spChg chg="add mod">
          <ac:chgData name="Present, Hunter B" userId="S::hpresent3@gatech.edu::5ef8d9af-974f-4213-83d5-61434ac5b211" providerId="AD" clId="Web-{F3D9879B-F6AD-4EE5-A189-8C54017A0B10}" dt="2021-10-06T17:13:15.457" v="509" actId="1076"/>
          <ac:spMkLst>
            <pc:docMk/>
            <pc:sldMk cId="3518616986" sldId="306"/>
            <ac:spMk id="6" creationId="{582A0164-69D2-4DDF-9592-D51986DE189E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7:13:02.613" v="507" actId="14100"/>
          <ac:picMkLst>
            <pc:docMk/>
            <pc:sldMk cId="3518616986" sldId="306"/>
            <ac:picMk id="5" creationId="{B1478AFB-155E-4B48-BD6E-A6E7F1B00622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3"/>
        <pc:sldMkLst>
          <pc:docMk/>
          <pc:sldMk cId="2881831364" sldId="307"/>
        </pc:sldMkLst>
        <pc:spChg chg="mod">
          <ac:chgData name="Present, Hunter B" userId="S::hpresent3@gatech.edu::5ef8d9af-974f-4213-83d5-61434ac5b211" providerId="AD" clId="Web-{F3D9879B-F6AD-4EE5-A189-8C54017A0B10}" dt="2021-10-06T16:11:54.362" v="49" actId="1076"/>
          <ac:spMkLst>
            <pc:docMk/>
            <pc:sldMk cId="2881831364" sldId="307"/>
            <ac:spMk id="2" creationId="{2EA35CEC-9C17-4722-9CF6-8D199C196477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04:24.508" v="44"/>
          <ac:spMkLst>
            <pc:docMk/>
            <pc:sldMk cId="2881831364" sldId="307"/>
            <ac:spMk id="3" creationId="{92B87649-64EC-4D9F-BE4F-2A899DC73131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6:12:39.550" v="56" actId="1076"/>
          <ac:picMkLst>
            <pc:docMk/>
            <pc:sldMk cId="2881831364" sldId="307"/>
            <ac:picMk id="5" creationId="{B66CA578-C35F-49D5-A55B-743BD4C8B1F4}"/>
          </ac:picMkLst>
        </pc:picChg>
        <pc:picChg chg="add mod modCrop">
          <ac:chgData name="Present, Hunter B" userId="S::hpresent3@gatech.edu::5ef8d9af-974f-4213-83d5-61434ac5b211" providerId="AD" clId="Web-{F3D9879B-F6AD-4EE5-A189-8C54017A0B10}" dt="2021-10-06T16:12:37.675" v="55" actId="1076"/>
          <ac:picMkLst>
            <pc:docMk/>
            <pc:sldMk cId="2881831364" sldId="307"/>
            <ac:picMk id="6" creationId="{FD53E012-DF9C-4874-9AD2-C18A7015DF10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2"/>
        <pc:sldMkLst>
          <pc:docMk/>
          <pc:sldMk cId="3972088904" sldId="308"/>
        </pc:sldMkLst>
        <pc:spChg chg="mod">
          <ac:chgData name="Present, Hunter B" userId="S::hpresent3@gatech.edu::5ef8d9af-974f-4213-83d5-61434ac5b211" providerId="AD" clId="Web-{F3D9879B-F6AD-4EE5-A189-8C54017A0B10}" dt="2021-10-06T16:13:05.676" v="65" actId="20577"/>
          <ac:spMkLst>
            <pc:docMk/>
            <pc:sldMk cId="3972088904" sldId="308"/>
            <ac:spMk id="2" creationId="{AA80A690-4ED2-472C-ADF3-C300E6288B0D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13:14.301" v="66"/>
          <ac:spMkLst>
            <pc:docMk/>
            <pc:sldMk cId="3972088904" sldId="308"/>
            <ac:spMk id="3" creationId="{8DB9A40C-64E6-4F20-8E8F-F75AC19878BF}"/>
          </ac:spMkLst>
        </pc:spChg>
        <pc:picChg chg="add mod">
          <ac:chgData name="Present, Hunter B" userId="S::hpresent3@gatech.edu::5ef8d9af-974f-4213-83d5-61434ac5b211" providerId="AD" clId="Web-{F3D9879B-F6AD-4EE5-A189-8C54017A0B10}" dt="2021-10-06T16:13:58.099" v="85" actId="1076"/>
          <ac:picMkLst>
            <pc:docMk/>
            <pc:sldMk cId="3972088904" sldId="308"/>
            <ac:picMk id="5" creationId="{A6B3C2BE-C7C1-4074-94CA-18E08279FCD1}"/>
          </ac:picMkLst>
        </pc:picChg>
        <pc:picChg chg="add mod modCrop">
          <ac:chgData name="Present, Hunter B" userId="S::hpresent3@gatech.edu::5ef8d9af-974f-4213-83d5-61434ac5b211" providerId="AD" clId="Web-{F3D9879B-F6AD-4EE5-A189-8C54017A0B10}" dt="2021-10-06T16:19:35.825" v="113"/>
          <ac:picMkLst>
            <pc:docMk/>
            <pc:sldMk cId="3972088904" sldId="308"/>
            <ac:picMk id="6" creationId="{A8A524AF-318F-4DF0-A7DD-6584A184C8D9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3:52.255" v="83" actId="1076"/>
          <ac:picMkLst>
            <pc:docMk/>
            <pc:sldMk cId="3972088904" sldId="308"/>
            <ac:picMk id="7" creationId="{8ED113AE-7CB0-485B-ACA9-A55AEFFAAC42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4:01.865" v="86" actId="1076"/>
          <ac:picMkLst>
            <pc:docMk/>
            <pc:sldMk cId="3972088904" sldId="308"/>
            <ac:picMk id="8" creationId="{121FCCAF-FEBB-4696-B2DE-6AFC901A027E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9:38.465" v="114" actId="1076"/>
          <ac:picMkLst>
            <pc:docMk/>
            <pc:sldMk cId="3972088904" sldId="308"/>
            <ac:picMk id="9" creationId="{AA6B1983-C880-4FDA-8DE4-E526AD8B3622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7:05:38.962" v="392" actId="20577"/>
        <pc:sldMkLst>
          <pc:docMk/>
          <pc:sldMk cId="2086180063" sldId="309"/>
        </pc:sldMkLst>
        <pc:spChg chg="mod">
          <ac:chgData name="Present, Hunter B" userId="S::hpresent3@gatech.edu::5ef8d9af-974f-4213-83d5-61434ac5b211" providerId="AD" clId="Web-{F3D9879B-F6AD-4EE5-A189-8C54017A0B10}" dt="2021-10-06T17:05:38.962" v="392" actId="20577"/>
          <ac:spMkLst>
            <pc:docMk/>
            <pc:sldMk cId="2086180063" sldId="309"/>
            <ac:spMk id="2" creationId="{5DD86BBC-DDE3-4CCC-9CE8-D5815E405DF4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15:40.460" v="89"/>
          <ac:spMkLst>
            <pc:docMk/>
            <pc:sldMk cId="2086180063" sldId="309"/>
            <ac:spMk id="3" creationId="{CE3BA33D-F17B-435B-85BD-F0C32C8EB3D4}"/>
          </ac:spMkLst>
        </pc:spChg>
        <pc:picChg chg="add mod">
          <ac:chgData name="Present, Hunter B" userId="S::hpresent3@gatech.edu::5ef8d9af-974f-4213-83d5-61434ac5b211" providerId="AD" clId="Web-{F3D9879B-F6AD-4EE5-A189-8C54017A0B10}" dt="2021-10-06T16:16:02.914" v="96" actId="14100"/>
          <ac:picMkLst>
            <pc:docMk/>
            <pc:sldMk cId="2086180063" sldId="309"/>
            <ac:picMk id="5" creationId="{2D93D848-CCA9-46E4-8FAC-8B897025BAD9}"/>
          </ac:picMkLst>
        </pc:picChg>
        <pc:picChg chg="add mod">
          <ac:chgData name="Present, Hunter B" userId="S::hpresent3@gatech.edu::5ef8d9af-974f-4213-83d5-61434ac5b211" providerId="AD" clId="Web-{F3D9879B-F6AD-4EE5-A189-8C54017A0B10}" dt="2021-10-06T16:16:07.461" v="99" actId="1076"/>
          <ac:picMkLst>
            <pc:docMk/>
            <pc:sldMk cId="2086180063" sldId="309"/>
            <ac:picMk id="6" creationId="{2D0CE37E-5919-46FF-9B9B-2D394D8A757D}"/>
          </ac:picMkLst>
        </pc:picChg>
      </pc:sldChg>
      <pc:sldChg chg="addSp delSp modSp new ord">
        <pc:chgData name="Present, Hunter B" userId="S::hpresent3@gatech.edu::5ef8d9af-974f-4213-83d5-61434ac5b211" providerId="AD" clId="Web-{F3D9879B-F6AD-4EE5-A189-8C54017A0B10}" dt="2021-10-06T16:55:44.825" v="164"/>
        <pc:sldMkLst>
          <pc:docMk/>
          <pc:sldMk cId="16180238" sldId="310"/>
        </pc:sldMkLst>
        <pc:spChg chg="mod">
          <ac:chgData name="Present, Hunter B" userId="S::hpresent3@gatech.edu::5ef8d9af-974f-4213-83d5-61434ac5b211" providerId="AD" clId="Web-{F3D9879B-F6AD-4EE5-A189-8C54017A0B10}" dt="2021-10-06T16:43:18.230" v="155" actId="1076"/>
          <ac:spMkLst>
            <pc:docMk/>
            <pc:sldMk cId="16180238" sldId="310"/>
            <ac:spMk id="2" creationId="{198F633F-0C3F-4B2E-A52A-32FD8A46B591}"/>
          </ac:spMkLst>
        </pc:spChg>
        <pc:spChg chg="del">
          <ac:chgData name="Present, Hunter B" userId="S::hpresent3@gatech.edu::5ef8d9af-974f-4213-83d5-61434ac5b211" providerId="AD" clId="Web-{F3D9879B-F6AD-4EE5-A189-8C54017A0B10}" dt="2021-10-06T16:42:57.730" v="150"/>
          <ac:spMkLst>
            <pc:docMk/>
            <pc:sldMk cId="16180238" sldId="310"/>
            <ac:spMk id="3" creationId="{9E447D06-8A6C-4E19-A8F6-F0D6666BAC55}"/>
          </ac:spMkLst>
        </pc:spChg>
        <pc:picChg chg="add mod ord">
          <ac:chgData name="Present, Hunter B" userId="S::hpresent3@gatech.edu::5ef8d9af-974f-4213-83d5-61434ac5b211" providerId="AD" clId="Web-{F3D9879B-F6AD-4EE5-A189-8C54017A0B10}" dt="2021-10-06T16:43:26.574" v="156" actId="1076"/>
          <ac:picMkLst>
            <pc:docMk/>
            <pc:sldMk cId="16180238" sldId="310"/>
            <ac:picMk id="5" creationId="{068B359B-7E76-4FCB-8E73-86469405E797}"/>
          </ac:picMkLst>
        </pc:picChg>
      </pc:sldChg>
    </pc:docChg>
  </pc:docChgLst>
  <pc:docChgLst>
    <pc:chgData name="Kasper, Catherine G" userId="S::ckasper7@gatech.edu::920b7356-8e16-4e4d-9351-9c2be16c1d72" providerId="AD" clId="Web-{ED39092D-8CE4-4DC2-9818-D2945E8BCAC2}"/>
    <pc:docChg chg="modSld">
      <pc:chgData name="Kasper, Catherine G" userId="S::ckasper7@gatech.edu::920b7356-8e16-4e4d-9351-9c2be16c1d72" providerId="AD" clId="Web-{ED39092D-8CE4-4DC2-9818-D2945E8BCAC2}" dt="2021-09-10T00:11:56.158" v="6"/>
      <pc:docMkLst>
        <pc:docMk/>
      </pc:docMkLst>
      <pc:sldChg chg="addSp delSp modSp">
        <pc:chgData name="Kasper, Catherine G" userId="S::ckasper7@gatech.edu::920b7356-8e16-4e4d-9351-9c2be16c1d72" providerId="AD" clId="Web-{ED39092D-8CE4-4DC2-9818-D2945E8BCAC2}" dt="2021-09-10T00:11:56.158" v="6"/>
        <pc:sldMkLst>
          <pc:docMk/>
          <pc:sldMk cId="109857222" sldId="256"/>
        </pc:sldMkLst>
        <pc:spChg chg="del">
          <ac:chgData name="Kasper, Catherine G" userId="S::ckasper7@gatech.edu::920b7356-8e16-4e4d-9351-9c2be16c1d72" providerId="AD" clId="Web-{ED39092D-8CE4-4DC2-9818-D2945E8BCAC2}" dt="2021-09-10T00:11:54.111" v="5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asper, Catherine G" userId="S::ckasper7@gatech.edu::920b7356-8e16-4e4d-9351-9c2be16c1d72" providerId="AD" clId="Web-{ED39092D-8CE4-4DC2-9818-D2945E8BCAC2}" dt="2021-09-10T00:11:56.158" v="6"/>
          <ac:spMkLst>
            <pc:docMk/>
            <pc:sldMk cId="109857222" sldId="256"/>
            <ac:spMk id="3" creationId="{00000000-0000-0000-0000-000000000000}"/>
          </ac:spMkLst>
        </pc:spChg>
        <pc:picChg chg="add mod ord">
          <ac:chgData name="Kasper, Catherine G" userId="S::ckasper7@gatech.edu::920b7356-8e16-4e4d-9351-9c2be16c1d72" providerId="AD" clId="Web-{ED39092D-8CE4-4DC2-9818-D2945E8BCAC2}" dt="2021-09-10T00:11:51.783" v="4"/>
          <ac:picMkLst>
            <pc:docMk/>
            <pc:sldMk cId="109857222" sldId="256"/>
            <ac:picMk id="4" creationId="{EFFAEE10-4E22-4584-A32C-3FE8757B60AE}"/>
          </ac:picMkLst>
        </pc:picChg>
      </pc:sldChg>
    </pc:docChg>
  </pc:docChgLst>
  <pc:docChgLst>
    <pc:chgData name="Walker, Douglas S" userId="S::dwalker72@gatech.edu::817043e7-e063-4ccf-bb91-a66d0ba6010b" providerId="AD" clId="Web-{8288E812-A74D-45D8-A071-63CF6CBE7A13}"/>
    <pc:docChg chg="modSld">
      <pc:chgData name="Walker, Douglas S" userId="S::dwalker72@gatech.edu::817043e7-e063-4ccf-bb91-a66d0ba6010b" providerId="AD" clId="Web-{8288E812-A74D-45D8-A071-63CF6CBE7A13}" dt="2021-09-15T15:41:46.547" v="10" actId="1076"/>
      <pc:docMkLst>
        <pc:docMk/>
      </pc:docMkLst>
      <pc:sldChg chg="addSp delSp modSp">
        <pc:chgData name="Walker, Douglas S" userId="S::dwalker72@gatech.edu::817043e7-e063-4ccf-bb91-a66d0ba6010b" providerId="AD" clId="Web-{8288E812-A74D-45D8-A071-63CF6CBE7A13}" dt="2021-09-15T15:41:46.547" v="10" actId="1076"/>
        <pc:sldMkLst>
          <pc:docMk/>
          <pc:sldMk cId="4173525016" sldId="275"/>
        </pc:sldMkLst>
        <pc:spChg chg="add del mod">
          <ac:chgData name="Walker, Douglas S" userId="S::dwalker72@gatech.edu::817043e7-e063-4ccf-bb91-a66d0ba6010b" providerId="AD" clId="Web-{8288E812-A74D-45D8-A071-63CF6CBE7A13}" dt="2021-09-15T15:41:22.500" v="5"/>
          <ac:spMkLst>
            <pc:docMk/>
            <pc:sldMk cId="4173525016" sldId="275"/>
            <ac:spMk id="3" creationId="{F68CED00-28F2-475C-85D1-9F92043AE661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02.530" v="1"/>
          <ac:spMkLst>
            <pc:docMk/>
            <pc:sldMk cId="4173525016" sldId="275"/>
            <ac:spMk id="7" creationId="{A84EFF14-F804-470D-A3AB-3D192DD5F036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19.593" v="3"/>
          <ac:spMkLst>
            <pc:docMk/>
            <pc:sldMk cId="4173525016" sldId="275"/>
            <ac:spMk id="9" creationId="{A50D3F82-D343-42A6-98DB-A7AFCD9D1E09}"/>
          </ac:spMkLst>
        </pc:spChg>
        <pc:spChg chg="add del mod">
          <ac:chgData name="Walker, Douglas S" userId="S::dwalker72@gatech.edu::817043e7-e063-4ccf-bb91-a66d0ba6010b" providerId="AD" clId="Web-{8288E812-A74D-45D8-A071-63CF6CBE7A13}" dt="2021-09-15T15:41:25.312" v="6"/>
          <ac:spMkLst>
            <pc:docMk/>
            <pc:sldMk cId="4173525016" sldId="275"/>
            <ac:spMk id="11" creationId="{96442E18-F7EF-4E7D-B663-D784D76FEFC9}"/>
          </ac:spMkLst>
        </pc:spChg>
        <pc:picChg chg="del">
          <ac:chgData name="Walker, Douglas S" userId="S::dwalker72@gatech.edu::817043e7-e063-4ccf-bb91-a66d0ba6010b" providerId="AD" clId="Web-{8288E812-A74D-45D8-A071-63CF6CBE7A13}" dt="2021-09-15T15:41:17.046" v="2"/>
          <ac:picMkLst>
            <pc:docMk/>
            <pc:sldMk cId="4173525016" sldId="275"/>
            <ac:picMk id="6" creationId="{61693392-BECE-46A7-B8F0-8387DB27D035}"/>
          </ac:picMkLst>
        </pc:picChg>
        <pc:picChg chg="add mod">
          <ac:chgData name="Walker, Douglas S" userId="S::dwalker72@gatech.edu::817043e7-e063-4ccf-bb91-a66d0ba6010b" providerId="AD" clId="Web-{8288E812-A74D-45D8-A071-63CF6CBE7A13}" dt="2021-09-15T15:41:46.547" v="10" actId="1076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resent, Hunter B" userId="S::hpresent3@gatech.edu::5ef8d9af-974f-4213-83d5-61434ac5b211" providerId="AD" clId="Web-{82644AE6-54AC-4597-A9EB-DAC8829F03A2}"/>
    <pc:docChg chg="addSld delSld modSld">
      <pc:chgData name="Present, Hunter B" userId="S::hpresent3@gatech.edu::5ef8d9af-974f-4213-83d5-61434ac5b211" providerId="AD" clId="Web-{82644AE6-54AC-4597-A9EB-DAC8829F03A2}" dt="2021-09-15T14:59:16.270" v="496" actId="20577"/>
      <pc:docMkLst>
        <pc:docMk/>
      </pc:docMkLst>
      <pc:sldChg chg="modSp">
        <pc:chgData name="Present, Hunter B" userId="S::hpresent3@gatech.edu::5ef8d9af-974f-4213-83d5-61434ac5b211" providerId="AD" clId="Web-{82644AE6-54AC-4597-A9EB-DAC8829F03A2}" dt="2021-09-15T14:24:58.544" v="434" actId="20577"/>
        <pc:sldMkLst>
          <pc:docMk/>
          <pc:sldMk cId="1475078010" sldId="263"/>
        </pc:sldMkLst>
        <pc:spChg chg="mod">
          <ac:chgData name="Present, Hunter B" userId="S::hpresent3@gatech.edu::5ef8d9af-974f-4213-83d5-61434ac5b211" providerId="AD" clId="Web-{82644AE6-54AC-4597-A9EB-DAC8829F03A2}" dt="2021-09-15T14:24:58.544" v="434" actId="20577"/>
          <ac:spMkLst>
            <pc:docMk/>
            <pc:sldMk cId="1475078010" sldId="263"/>
            <ac:spMk id="2" creationId="{649B93ED-4318-1C48-A12A-E7FCA1E0F6AD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14:14.136" v="56" actId="20577"/>
          <ac:spMkLst>
            <pc:docMk/>
            <pc:sldMk cId="1475078010" sldId="263"/>
            <ac:spMk id="3" creationId="{6CF98EFB-0DED-CB44-BCAF-633D64DA92BD}"/>
          </ac:spMkLst>
        </pc:spChg>
      </pc:sldChg>
      <pc:sldChg chg="modSp new del">
        <pc:chgData name="Present, Hunter B" userId="S::hpresent3@gatech.edu::5ef8d9af-974f-4213-83d5-61434ac5b211" providerId="AD" clId="Web-{82644AE6-54AC-4597-A9EB-DAC8829F03A2}" dt="2021-09-15T14:15:09.715" v="74"/>
        <pc:sldMkLst>
          <pc:docMk/>
          <pc:sldMk cId="896996272" sldId="275"/>
        </pc:sldMkLst>
        <pc:spChg chg="mod">
          <ac:chgData name="Present, Hunter B" userId="S::hpresent3@gatech.edu::5ef8d9af-974f-4213-83d5-61434ac5b211" providerId="AD" clId="Web-{82644AE6-54AC-4597-A9EB-DAC8829F03A2}" dt="2021-09-15T14:14:53.512" v="73" actId="20577"/>
          <ac:spMkLst>
            <pc:docMk/>
            <pc:sldMk cId="896996272" sldId="275"/>
            <ac:spMk id="2" creationId="{7A4B7B92-2A01-41F4-A8EC-5FE849A8A6B6}"/>
          </ac:spMkLst>
        </pc:spChg>
      </pc:sldChg>
      <pc:sldChg chg="addSp delSp modSp new">
        <pc:chgData name="Present, Hunter B" userId="S::hpresent3@gatech.edu::5ef8d9af-974f-4213-83d5-61434ac5b211" providerId="AD" clId="Web-{82644AE6-54AC-4597-A9EB-DAC8829F03A2}" dt="2021-09-15T14:29:44.832" v="446"/>
        <pc:sldMkLst>
          <pc:docMk/>
          <pc:sldMk cId="4173525016" sldId="275"/>
        </pc:sldMkLst>
        <pc:spChg chg="mod">
          <ac:chgData name="Present, Hunter B" userId="S::hpresent3@gatech.edu::5ef8d9af-974f-4213-83d5-61434ac5b211" providerId="AD" clId="Web-{82644AE6-54AC-4597-A9EB-DAC8829F03A2}" dt="2021-09-15T14:27:31.016" v="445" actId="20577"/>
          <ac:spMkLst>
            <pc:docMk/>
            <pc:sldMk cId="4173525016" sldId="275"/>
            <ac:spMk id="2" creationId="{55F0025F-A2FE-4778-BD5F-C1BA8B82CC12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24:40.074" v="427" actId="20577"/>
          <ac:spMkLst>
            <pc:docMk/>
            <pc:sldMk cId="4173525016" sldId="275"/>
            <ac:spMk id="3" creationId="{F68CED00-28F2-475C-85D1-9F92043AE661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29:44.832" v="446"/>
          <ac:spMkLst>
            <pc:docMk/>
            <pc:sldMk cId="4173525016" sldId="275"/>
            <ac:spMk id="4" creationId="{3CDAE2CC-87C0-4C29-A3F8-E337F3BB7C5E}"/>
          </ac:spMkLst>
        </pc:spChg>
        <pc:picChg chg="add mod ord">
          <ac:chgData name="Present, Hunter B" userId="S::hpresent3@gatech.edu::5ef8d9af-974f-4213-83d5-61434ac5b211" providerId="AD" clId="Web-{82644AE6-54AC-4597-A9EB-DAC8829F03A2}" dt="2021-09-15T14:29:44.832" v="446"/>
          <ac:picMkLst>
            <pc:docMk/>
            <pc:sldMk cId="4173525016" sldId="275"/>
            <ac:picMk id="6" creationId="{61693392-BECE-46A7-B8F0-8387DB27D035}"/>
          </ac:picMkLst>
        </pc:picChg>
      </pc:sldChg>
      <pc:sldChg chg="modSp new del">
        <pc:chgData name="Present, Hunter B" userId="S::hpresent3@gatech.edu::5ef8d9af-974f-4213-83d5-61434ac5b211" providerId="AD" clId="Web-{82644AE6-54AC-4597-A9EB-DAC8829F03A2}" dt="2021-09-15T14:14:41.308" v="61"/>
        <pc:sldMkLst>
          <pc:docMk/>
          <pc:sldMk cId="4226773329" sldId="275"/>
        </pc:sldMkLst>
        <pc:spChg chg="mod">
          <ac:chgData name="Present, Hunter B" userId="S::hpresent3@gatech.edu::5ef8d9af-974f-4213-83d5-61434ac5b211" providerId="AD" clId="Web-{82644AE6-54AC-4597-A9EB-DAC8829F03A2}" dt="2021-09-15T14:14:28.730" v="60" actId="20577"/>
          <ac:spMkLst>
            <pc:docMk/>
            <pc:sldMk cId="4226773329" sldId="275"/>
            <ac:spMk id="2" creationId="{04BB3C4A-B2E4-4306-967A-33197C86BD34}"/>
          </ac:spMkLst>
        </pc:spChg>
      </pc:sldChg>
      <pc:sldChg chg="addSp delSp modSp new">
        <pc:chgData name="Present, Hunter B" userId="S::hpresent3@gatech.edu::5ef8d9af-974f-4213-83d5-61434ac5b211" providerId="AD" clId="Web-{82644AE6-54AC-4597-A9EB-DAC8829F03A2}" dt="2021-09-15T14:59:16.270" v="496" actId="20577"/>
        <pc:sldMkLst>
          <pc:docMk/>
          <pc:sldMk cId="3618204319" sldId="276"/>
        </pc:sldMkLst>
        <pc:spChg chg="mod">
          <ac:chgData name="Present, Hunter B" userId="S::hpresent3@gatech.edu::5ef8d9af-974f-4213-83d5-61434ac5b211" providerId="AD" clId="Web-{82644AE6-54AC-4597-A9EB-DAC8829F03A2}" dt="2021-09-15T14:30:15.661" v="452" actId="20577"/>
          <ac:spMkLst>
            <pc:docMk/>
            <pc:sldMk cId="3618204319" sldId="276"/>
            <ac:spMk id="2" creationId="{8B86D3AB-1C7F-4013-AB9F-87C95B84184D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55:28.811" v="474" actId="1076"/>
          <ac:spMkLst>
            <pc:docMk/>
            <pc:sldMk cId="3618204319" sldId="276"/>
            <ac:spMk id="3" creationId="{1F18AB13-DE45-40A8-9613-9E5D9F251F90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54:00.683" v="462"/>
          <ac:spMkLst>
            <pc:docMk/>
            <pc:sldMk cId="3618204319" sldId="276"/>
            <ac:spMk id="4" creationId="{B096ED10-83CD-46DB-B29C-BF2EB367C730}"/>
          </ac:spMkLst>
        </pc:spChg>
        <pc:spChg chg="mod">
          <ac:chgData name="Present, Hunter B" userId="S::hpresent3@gatech.edu::5ef8d9af-974f-4213-83d5-61434ac5b211" providerId="AD" clId="Web-{82644AE6-54AC-4597-A9EB-DAC8829F03A2}" dt="2021-09-15T14:55:28.811" v="475" actId="1076"/>
          <ac:spMkLst>
            <pc:docMk/>
            <pc:sldMk cId="3618204319" sldId="276"/>
            <ac:spMk id="5" creationId="{9C7357E9-3D9F-4306-A394-A9CB97D7A9B1}"/>
          </ac:spMkLst>
        </pc:spChg>
        <pc:spChg chg="del">
          <ac:chgData name="Present, Hunter B" userId="S::hpresent3@gatech.edu::5ef8d9af-974f-4213-83d5-61434ac5b211" providerId="AD" clId="Web-{82644AE6-54AC-4597-A9EB-DAC8829F03A2}" dt="2021-09-15T14:54:06.715" v="463"/>
          <ac:spMkLst>
            <pc:docMk/>
            <pc:sldMk cId="3618204319" sldId="276"/>
            <ac:spMk id="6" creationId="{1FAD0CBC-9DAF-469B-9E86-4CC187A8B638}"/>
          </ac:spMkLst>
        </pc:spChg>
        <pc:spChg chg="add mod">
          <ac:chgData name="Present, Hunter B" userId="S::hpresent3@gatech.edu::5ef8d9af-974f-4213-83d5-61434ac5b211" providerId="AD" clId="Web-{82644AE6-54AC-4597-A9EB-DAC8829F03A2}" dt="2021-09-15T14:59:16.270" v="496" actId="20577"/>
          <ac:spMkLst>
            <pc:docMk/>
            <pc:sldMk cId="3618204319" sldId="276"/>
            <ac:spMk id="10" creationId="{58A0726D-4BC7-4193-98BE-D95AC2063959}"/>
          </ac:spMkLst>
        </pc:spChg>
        <pc:picChg chg="add mod ord">
          <ac:chgData name="Present, Hunter B" userId="S::hpresent3@gatech.edu::5ef8d9af-974f-4213-83d5-61434ac5b211" providerId="AD" clId="Web-{82644AE6-54AC-4597-A9EB-DAC8829F03A2}" dt="2021-09-15T14:55:28.795" v="473" actId="1076"/>
          <ac:picMkLst>
            <pc:docMk/>
            <pc:sldMk cId="3618204319" sldId="276"/>
            <ac:picMk id="8" creationId="{CAB661FC-CA71-42EB-BFFF-42FECE73A184}"/>
          </ac:picMkLst>
        </pc:picChg>
        <pc:picChg chg="add mod ord">
          <ac:chgData name="Present, Hunter B" userId="S::hpresent3@gatech.edu::5ef8d9af-974f-4213-83d5-61434ac5b211" providerId="AD" clId="Web-{82644AE6-54AC-4597-A9EB-DAC8829F03A2}" dt="2021-09-15T14:55:28.780" v="472" actId="1076"/>
          <ac:picMkLst>
            <pc:docMk/>
            <pc:sldMk cId="3618204319" sldId="276"/>
            <ac:picMk id="9" creationId="{77D0322D-704C-42E2-9978-CC68C652C3A5}"/>
          </ac:picMkLst>
        </pc:picChg>
      </pc:sldChg>
    </pc:docChg>
  </pc:docChgLst>
  <pc:docChgLst>
    <pc:chgData name="Connor" userId="74de9826-f7d3-43ec-a759-73db7e361216" providerId="ADAL" clId="{643FBE9E-1368-42FE-9BA5-FB3AB5E32050}"/>
    <pc:docChg chg="undo custSel addSld delSld modSld sldOrd">
      <pc:chgData name="Connor" userId="74de9826-f7d3-43ec-a759-73db7e361216" providerId="ADAL" clId="{643FBE9E-1368-42FE-9BA5-FB3AB5E32050}" dt="2021-10-06T17:18:14.504" v="1127" actId="20577"/>
      <pc:docMkLst>
        <pc:docMk/>
      </pc:docMkLst>
      <pc:sldChg chg="modSp mod">
        <pc:chgData name="Connor" userId="74de9826-f7d3-43ec-a759-73db7e361216" providerId="ADAL" clId="{643FBE9E-1368-42FE-9BA5-FB3AB5E32050}" dt="2021-10-05T18:33:07.328" v="63" actId="20577"/>
        <pc:sldMkLst>
          <pc:docMk/>
          <pc:sldMk cId="109857222" sldId="256"/>
        </pc:sldMkLst>
        <pc:spChg chg="mod">
          <ac:chgData name="Connor" userId="74de9826-f7d3-43ec-a759-73db7e361216" providerId="ADAL" clId="{643FBE9E-1368-42FE-9BA5-FB3AB5E32050}" dt="2021-10-05T18:33:07.328" v="63" actId="20577"/>
          <ac:spMkLst>
            <pc:docMk/>
            <pc:sldMk cId="109857222" sldId="256"/>
            <ac:spMk id="6" creationId="{8677C4F8-0447-6F46-B6BB-54B024A9C1EE}"/>
          </ac:spMkLst>
        </pc:spChg>
        <pc:picChg chg="mod">
          <ac:chgData name="Connor" userId="74de9826-f7d3-43ec-a759-73db7e361216" providerId="ADAL" clId="{643FBE9E-1368-42FE-9BA5-FB3AB5E32050}" dt="2021-10-05T18:32:49.986" v="42" actId="1076"/>
          <ac:picMkLst>
            <pc:docMk/>
            <pc:sldMk cId="109857222" sldId="256"/>
            <ac:picMk id="5" creationId="{3AF1D453-B41C-8244-A6A1-B04EC28E50EB}"/>
          </ac:picMkLst>
        </pc:picChg>
      </pc:sldChg>
      <pc:sldChg chg="del">
        <pc:chgData name="Connor" userId="74de9826-f7d3-43ec-a759-73db7e361216" providerId="ADAL" clId="{643FBE9E-1368-42FE-9BA5-FB3AB5E32050}" dt="2021-10-05T18:38:07.454" v="86" actId="47"/>
        <pc:sldMkLst>
          <pc:docMk/>
          <pc:sldMk cId="16079505" sldId="262"/>
        </pc:sldMkLst>
      </pc:sldChg>
      <pc:sldChg chg="ord">
        <pc:chgData name="Connor" userId="74de9826-f7d3-43ec-a759-73db7e361216" providerId="ADAL" clId="{643FBE9E-1368-42FE-9BA5-FB3AB5E32050}" dt="2021-10-06T16:51:30.703" v="1006"/>
        <pc:sldMkLst>
          <pc:docMk/>
          <pc:sldMk cId="1348713162" sldId="264"/>
        </pc:sldMkLst>
      </pc:sldChg>
      <pc:sldChg chg="modSp mod">
        <pc:chgData name="Connor" userId="74de9826-f7d3-43ec-a759-73db7e361216" providerId="ADAL" clId="{643FBE9E-1368-42FE-9BA5-FB3AB5E32050}" dt="2021-10-06T16:45:32.341" v="1002" actId="20577"/>
        <pc:sldMkLst>
          <pc:docMk/>
          <pc:sldMk cId="3918840937" sldId="265"/>
        </pc:sldMkLst>
        <pc:spChg chg="mod">
          <ac:chgData name="Connor" userId="74de9826-f7d3-43ec-a759-73db7e361216" providerId="ADAL" clId="{643FBE9E-1368-42FE-9BA5-FB3AB5E32050}" dt="2021-10-06T16:45:32.341" v="1002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del">
        <pc:chgData name="Connor" userId="74de9826-f7d3-43ec-a759-73db7e361216" providerId="ADAL" clId="{643FBE9E-1368-42FE-9BA5-FB3AB5E32050}" dt="2021-10-05T18:35:25.391" v="83" actId="47"/>
        <pc:sldMkLst>
          <pc:docMk/>
          <pc:sldMk cId="3267214291" sldId="267"/>
        </pc:sldMkLst>
      </pc:sldChg>
      <pc:sldChg chg="del">
        <pc:chgData name="Connor" userId="74de9826-f7d3-43ec-a759-73db7e361216" providerId="ADAL" clId="{643FBE9E-1368-42FE-9BA5-FB3AB5E32050}" dt="2021-10-05T18:35:26.487" v="84" actId="47"/>
        <pc:sldMkLst>
          <pc:docMk/>
          <pc:sldMk cId="3473995047" sldId="268"/>
        </pc:sldMkLst>
      </pc:sldChg>
      <pc:sldChg chg="ord">
        <pc:chgData name="Connor" userId="74de9826-f7d3-43ec-a759-73db7e361216" providerId="ADAL" clId="{643FBE9E-1368-42FE-9BA5-FB3AB5E32050}" dt="2021-10-06T16:34:32.900" v="872"/>
        <pc:sldMkLst>
          <pc:docMk/>
          <pc:sldMk cId="2120184271" sldId="269"/>
        </pc:sldMkLst>
      </pc:sldChg>
      <pc:sldChg chg="modSp mod">
        <pc:chgData name="Connor" userId="74de9826-f7d3-43ec-a759-73db7e361216" providerId="ADAL" clId="{643FBE9E-1368-42FE-9BA5-FB3AB5E32050}" dt="2021-10-05T18:35:19.535" v="82" actId="20577"/>
        <pc:sldMkLst>
          <pc:docMk/>
          <pc:sldMk cId="55781169" sldId="274"/>
        </pc:sldMkLst>
        <pc:spChg chg="mod">
          <ac:chgData name="Connor" userId="74de9826-f7d3-43ec-a759-73db7e361216" providerId="ADAL" clId="{643FBE9E-1368-42FE-9BA5-FB3AB5E32050}" dt="2021-10-05T18:35:19.535" v="82" actId="20577"/>
          <ac:spMkLst>
            <pc:docMk/>
            <pc:sldMk cId="55781169" sldId="274"/>
            <ac:spMk id="4" creationId="{B1FFCA34-6D4C-47EC-8559-4A063E9BE0E4}"/>
          </ac:spMkLst>
        </pc:spChg>
      </pc:sldChg>
      <pc:sldChg chg="del">
        <pc:chgData name="Connor" userId="74de9826-f7d3-43ec-a759-73db7e361216" providerId="ADAL" clId="{643FBE9E-1368-42FE-9BA5-FB3AB5E32050}" dt="2021-10-05T18:38:09.486" v="87" actId="47"/>
        <pc:sldMkLst>
          <pc:docMk/>
          <pc:sldMk cId="4173525016" sldId="275"/>
        </pc:sldMkLst>
      </pc:sldChg>
      <pc:sldChg chg="ord">
        <pc:chgData name="Connor" userId="74de9826-f7d3-43ec-a759-73db7e361216" providerId="ADAL" clId="{643FBE9E-1368-42FE-9BA5-FB3AB5E32050}" dt="2021-10-05T19:14:16.115" v="146"/>
        <pc:sldMkLst>
          <pc:docMk/>
          <pc:sldMk cId="3618204319" sldId="276"/>
        </pc:sldMkLst>
      </pc:sldChg>
      <pc:sldChg chg="del">
        <pc:chgData name="Connor" userId="74de9826-f7d3-43ec-a759-73db7e361216" providerId="ADAL" clId="{643FBE9E-1368-42FE-9BA5-FB3AB5E32050}" dt="2021-10-05T18:38:06.050" v="85" actId="47"/>
        <pc:sldMkLst>
          <pc:docMk/>
          <pc:sldMk cId="2170204345" sldId="277"/>
        </pc:sldMkLst>
      </pc:sldChg>
      <pc:sldChg chg="modSp mod ord">
        <pc:chgData name="Connor" userId="74de9826-f7d3-43ec-a759-73db7e361216" providerId="ADAL" clId="{643FBE9E-1368-42FE-9BA5-FB3AB5E32050}" dt="2021-10-06T16:59:15.829" v="1021" actId="20577"/>
        <pc:sldMkLst>
          <pc:docMk/>
          <pc:sldMk cId="3972098379" sldId="278"/>
        </pc:sldMkLst>
        <pc:spChg chg="mod">
          <ac:chgData name="Connor" userId="74de9826-f7d3-43ec-a759-73db7e361216" providerId="ADAL" clId="{643FBE9E-1368-42FE-9BA5-FB3AB5E32050}" dt="2021-10-06T16:59:15.829" v="1021" actId="20577"/>
          <ac:spMkLst>
            <pc:docMk/>
            <pc:sldMk cId="3972098379" sldId="278"/>
            <ac:spMk id="6" creationId="{D963BCE5-9549-4162-B9F3-6FF2F6045F33}"/>
          </ac:spMkLst>
        </pc:spChg>
        <pc:spChg chg="mod">
          <ac:chgData name="Connor" userId="74de9826-f7d3-43ec-a759-73db7e361216" providerId="ADAL" clId="{643FBE9E-1368-42FE-9BA5-FB3AB5E32050}" dt="2021-10-05T20:48:05.929" v="826" actId="1076"/>
          <ac:spMkLst>
            <pc:docMk/>
            <pc:sldMk cId="3972098379" sldId="278"/>
            <ac:spMk id="13" creationId="{4B9E4695-EB1E-44D7-B574-DDB4EE3DC945}"/>
          </ac:spMkLst>
        </pc:spChg>
        <pc:picChg chg="mod">
          <ac:chgData name="Connor" userId="74de9826-f7d3-43ec-a759-73db7e361216" providerId="ADAL" clId="{643FBE9E-1368-42FE-9BA5-FB3AB5E32050}" dt="2021-10-06T16:48:00.220" v="1004" actId="14100"/>
          <ac:picMkLst>
            <pc:docMk/>
            <pc:sldMk cId="3972098379" sldId="278"/>
            <ac:picMk id="10" creationId="{48F7BFBC-56B7-4FF9-BF94-A49FD4E7D2D7}"/>
          </ac:picMkLst>
        </pc:picChg>
      </pc:sldChg>
      <pc:sldChg chg="modSp mod">
        <pc:chgData name="Connor" userId="74de9826-f7d3-43ec-a759-73db7e361216" providerId="ADAL" clId="{643FBE9E-1368-42FE-9BA5-FB3AB5E32050}" dt="2021-10-06T16:31:03.808" v="867" actId="20577"/>
        <pc:sldMkLst>
          <pc:docMk/>
          <pc:sldMk cId="906153772" sldId="279"/>
        </pc:sldMkLst>
        <pc:spChg chg="mod">
          <ac:chgData name="Connor" userId="74de9826-f7d3-43ec-a759-73db7e361216" providerId="ADAL" clId="{643FBE9E-1368-42FE-9BA5-FB3AB5E32050}" dt="2021-10-06T16:31:03.808" v="867" actId="20577"/>
          <ac:spMkLst>
            <pc:docMk/>
            <pc:sldMk cId="906153772" sldId="279"/>
            <ac:spMk id="2" creationId="{A7429EFD-ED8B-46BA-B44D-91238A9DCD2A}"/>
          </ac:spMkLst>
        </pc:spChg>
      </pc:sldChg>
      <pc:sldChg chg="modSp add mod">
        <pc:chgData name="Connor" userId="74de9826-f7d3-43ec-a759-73db7e361216" providerId="ADAL" clId="{643FBE9E-1368-42FE-9BA5-FB3AB5E32050}" dt="2021-10-06T16:42:38.501" v="955" actId="20577"/>
        <pc:sldMkLst>
          <pc:docMk/>
          <pc:sldMk cId="3460050490" sldId="292"/>
        </pc:sldMkLst>
        <pc:spChg chg="mod">
          <ac:chgData name="Connor" userId="74de9826-f7d3-43ec-a759-73db7e361216" providerId="ADAL" clId="{643FBE9E-1368-42FE-9BA5-FB3AB5E32050}" dt="2021-10-06T16:42:38.501" v="955" actId="20577"/>
          <ac:spMkLst>
            <pc:docMk/>
            <pc:sldMk cId="3460050490" sldId="292"/>
            <ac:spMk id="2" creationId="{BB10842E-E4B9-784E-B95F-E4EAE1427304}"/>
          </ac:spMkLst>
        </pc:spChg>
      </pc:sldChg>
      <pc:sldChg chg="modSp add mod">
        <pc:chgData name="Connor" userId="74de9826-f7d3-43ec-a759-73db7e361216" providerId="ADAL" clId="{643FBE9E-1368-42FE-9BA5-FB3AB5E32050}" dt="2021-10-06T16:42:25.603" v="946" actId="20577"/>
        <pc:sldMkLst>
          <pc:docMk/>
          <pc:sldMk cId="1701632820" sldId="293"/>
        </pc:sldMkLst>
        <pc:spChg chg="mod">
          <ac:chgData name="Connor" userId="74de9826-f7d3-43ec-a759-73db7e361216" providerId="ADAL" clId="{643FBE9E-1368-42FE-9BA5-FB3AB5E32050}" dt="2021-10-06T16:42:25.603" v="946" actId="20577"/>
          <ac:spMkLst>
            <pc:docMk/>
            <pc:sldMk cId="1701632820" sldId="293"/>
            <ac:spMk id="2" creationId="{BB10842E-E4B9-784E-B95F-E4EAE1427304}"/>
          </ac:spMkLst>
        </pc:spChg>
      </pc:sldChg>
      <pc:sldChg chg="ord">
        <pc:chgData name="Connor" userId="74de9826-f7d3-43ec-a759-73db7e361216" providerId="ADAL" clId="{643FBE9E-1368-42FE-9BA5-FB3AB5E32050}" dt="2021-10-06T16:54:28.937" v="1012"/>
        <pc:sldMkLst>
          <pc:docMk/>
          <pc:sldMk cId="1703191525" sldId="294"/>
        </pc:sldMkLst>
      </pc:sldChg>
      <pc:sldChg chg="ord">
        <pc:chgData name="Connor" userId="74de9826-f7d3-43ec-a759-73db7e361216" providerId="ADAL" clId="{643FBE9E-1368-42FE-9BA5-FB3AB5E32050}" dt="2021-10-05T19:14:18.633" v="148"/>
        <pc:sldMkLst>
          <pc:docMk/>
          <pc:sldMk cId="4006737958" sldId="295"/>
        </pc:sldMkLst>
      </pc:sldChg>
      <pc:sldChg chg="addSp delSp modSp mod">
        <pc:chgData name="Connor" userId="74de9826-f7d3-43ec-a759-73db7e361216" providerId="ADAL" clId="{643FBE9E-1368-42FE-9BA5-FB3AB5E32050}" dt="2021-10-06T16:44:32.979" v="986" actId="14100"/>
        <pc:sldMkLst>
          <pc:docMk/>
          <pc:sldMk cId="3895153902" sldId="296"/>
        </pc:sldMkLst>
        <pc:spChg chg="add mod">
          <ac:chgData name="Connor" userId="74de9826-f7d3-43ec-a759-73db7e361216" providerId="ADAL" clId="{643FBE9E-1368-42FE-9BA5-FB3AB5E32050}" dt="2021-10-06T16:44:32.979" v="986" actId="14100"/>
          <ac:spMkLst>
            <pc:docMk/>
            <pc:sldMk cId="3895153902" sldId="296"/>
            <ac:spMk id="3" creationId="{01FA5068-CAAF-4608-A992-03BAF75E9380}"/>
          </ac:spMkLst>
        </pc:spChg>
        <pc:grpChg chg="del mod">
          <ac:chgData name="Connor" userId="74de9826-f7d3-43ec-a759-73db7e361216" providerId="ADAL" clId="{643FBE9E-1368-42FE-9BA5-FB3AB5E32050}" dt="2021-10-06T16:43:24.027" v="958" actId="478"/>
          <ac:grpSpMkLst>
            <pc:docMk/>
            <pc:sldMk cId="3895153902" sldId="296"/>
            <ac:grpSpMk id="8" creationId="{3556EBDB-DDA7-2040-9C6A-1F3DCC9CB31F}"/>
          </ac:grpSpMkLst>
        </pc:grpChg>
        <pc:picChg chg="mod topLvl">
          <ac:chgData name="Connor" userId="74de9826-f7d3-43ec-a759-73db7e361216" providerId="ADAL" clId="{643FBE9E-1368-42FE-9BA5-FB3AB5E32050}" dt="2021-10-06T16:43:42.257" v="963" actId="1076"/>
          <ac:picMkLst>
            <pc:docMk/>
            <pc:sldMk cId="3895153902" sldId="296"/>
            <ac:picMk id="5" creationId="{D10DB66A-05B2-6D49-9259-1A5FB5F84F6C}"/>
          </ac:picMkLst>
        </pc:picChg>
        <pc:picChg chg="del mod topLvl">
          <ac:chgData name="Connor" userId="74de9826-f7d3-43ec-a759-73db7e361216" providerId="ADAL" clId="{643FBE9E-1368-42FE-9BA5-FB3AB5E32050}" dt="2021-10-06T16:43:24.027" v="958" actId="478"/>
          <ac:picMkLst>
            <pc:docMk/>
            <pc:sldMk cId="3895153902" sldId="296"/>
            <ac:picMk id="6" creationId="{B6A7B97A-61B0-764D-9F2A-D8B7367ADBFA}"/>
          </ac:picMkLst>
        </pc:picChg>
      </pc:sldChg>
      <pc:sldChg chg="modSp mod ord">
        <pc:chgData name="Connor" userId="74de9826-f7d3-43ec-a759-73db7e361216" providerId="ADAL" clId="{643FBE9E-1368-42FE-9BA5-FB3AB5E32050}" dt="2021-10-06T17:12:37.468" v="1024" actId="20577"/>
        <pc:sldMkLst>
          <pc:docMk/>
          <pc:sldMk cId="1495498462" sldId="300"/>
        </pc:sldMkLst>
        <pc:graphicFrameChg chg="modGraphic">
          <ac:chgData name="Connor" userId="74de9826-f7d3-43ec-a759-73db7e361216" providerId="ADAL" clId="{643FBE9E-1368-42FE-9BA5-FB3AB5E32050}" dt="2021-10-06T17:12:37.468" v="1024" actId="20577"/>
          <ac:graphicFrameMkLst>
            <pc:docMk/>
            <pc:sldMk cId="1495498462" sldId="300"/>
            <ac:graphicFrameMk id="7" creationId="{A1CE25BD-CA0F-4B46-AF75-EBE700628500}"/>
          </ac:graphicFrameMkLst>
        </pc:graphicFrameChg>
      </pc:sldChg>
      <pc:sldChg chg="addSp delSp modSp new mod ord">
        <pc:chgData name="Connor" userId="74de9826-f7d3-43ec-a759-73db7e361216" providerId="ADAL" clId="{643FBE9E-1368-42FE-9BA5-FB3AB5E32050}" dt="2021-10-06T17:18:14.504" v="1127" actId="20577"/>
        <pc:sldMkLst>
          <pc:docMk/>
          <pc:sldMk cId="47341440" sldId="301"/>
        </pc:sldMkLst>
        <pc:spChg chg="mod">
          <ac:chgData name="Connor" userId="74de9826-f7d3-43ec-a759-73db7e361216" providerId="ADAL" clId="{643FBE9E-1368-42FE-9BA5-FB3AB5E32050}" dt="2021-10-05T20:41:25.721" v="233" actId="20577"/>
          <ac:spMkLst>
            <pc:docMk/>
            <pc:sldMk cId="47341440" sldId="301"/>
            <ac:spMk id="2" creationId="{D1A938BF-0A59-4C5F-8AFF-FFBBF2D5BB46}"/>
          </ac:spMkLst>
        </pc:spChg>
        <pc:spChg chg="mod">
          <ac:chgData name="Connor" userId="74de9826-f7d3-43ec-a759-73db7e361216" providerId="ADAL" clId="{643FBE9E-1368-42FE-9BA5-FB3AB5E32050}" dt="2021-10-06T17:18:14.504" v="1127" actId="20577"/>
          <ac:spMkLst>
            <pc:docMk/>
            <pc:sldMk cId="47341440" sldId="301"/>
            <ac:spMk id="3" creationId="{1DFA20F2-4F5D-456E-8C60-055DFB1A3A9B}"/>
          </ac:spMkLst>
        </pc:spChg>
        <pc:grpChg chg="add del mod">
          <ac:chgData name="Connor" userId="74de9826-f7d3-43ec-a759-73db7e361216" providerId="ADAL" clId="{643FBE9E-1368-42FE-9BA5-FB3AB5E32050}" dt="2021-10-05T20:41:38.211" v="239" actId="478"/>
          <ac:grpSpMkLst>
            <pc:docMk/>
            <pc:sldMk cId="47341440" sldId="301"/>
            <ac:grpSpMk id="5" creationId="{EE978C5A-6397-4DDE-93F0-CA31D223B78A}"/>
          </ac:grpSpMkLst>
        </pc:grpChg>
        <pc:picChg chg="del mod topLvl">
          <ac:chgData name="Connor" userId="74de9826-f7d3-43ec-a759-73db7e361216" providerId="ADAL" clId="{643FBE9E-1368-42FE-9BA5-FB3AB5E32050}" dt="2021-10-05T20:41:39.745" v="240" actId="478"/>
          <ac:picMkLst>
            <pc:docMk/>
            <pc:sldMk cId="47341440" sldId="301"/>
            <ac:picMk id="6" creationId="{B0E1B8BE-8B8E-4EB1-B0D3-56046758E0ED}"/>
          </ac:picMkLst>
        </pc:picChg>
        <pc:picChg chg="del mod topLvl">
          <ac:chgData name="Connor" userId="74de9826-f7d3-43ec-a759-73db7e361216" providerId="ADAL" clId="{643FBE9E-1368-42FE-9BA5-FB3AB5E32050}" dt="2021-10-05T20:41:38.211" v="239" actId="478"/>
          <ac:picMkLst>
            <pc:docMk/>
            <pc:sldMk cId="47341440" sldId="301"/>
            <ac:picMk id="7" creationId="{11379222-80E7-42AF-A1A0-E2B306DFCEC3}"/>
          </ac:picMkLst>
        </pc:picChg>
        <pc:picChg chg="add mod modCrop">
          <ac:chgData name="Connor" userId="74de9826-f7d3-43ec-a759-73db7e361216" providerId="ADAL" clId="{643FBE9E-1368-42FE-9BA5-FB3AB5E32050}" dt="2021-10-05T20:45:18.491" v="698" actId="14100"/>
          <ac:picMkLst>
            <pc:docMk/>
            <pc:sldMk cId="47341440" sldId="301"/>
            <ac:picMk id="8" creationId="{CE14C37A-915E-4929-9AB4-7C43BEB1AB43}"/>
          </ac:picMkLst>
        </pc:picChg>
      </pc:sldChg>
      <pc:sldChg chg="modSp mod">
        <pc:chgData name="Connor" userId="74de9826-f7d3-43ec-a759-73db7e361216" providerId="ADAL" clId="{643FBE9E-1368-42FE-9BA5-FB3AB5E32050}" dt="2021-10-06T16:31:19.650" v="870" actId="20577"/>
        <pc:sldMkLst>
          <pc:docMk/>
          <pc:sldMk cId="3454038312" sldId="304"/>
        </pc:sldMkLst>
        <pc:spChg chg="mod">
          <ac:chgData name="Connor" userId="74de9826-f7d3-43ec-a759-73db7e361216" providerId="ADAL" clId="{643FBE9E-1368-42FE-9BA5-FB3AB5E32050}" dt="2021-10-06T16:31:19.650" v="870" actId="20577"/>
          <ac:spMkLst>
            <pc:docMk/>
            <pc:sldMk cId="3454038312" sldId="304"/>
            <ac:spMk id="2" creationId="{53BF8DE7-CFFB-6E4B-9CC8-C5DB3E7A0042}"/>
          </ac:spMkLst>
        </pc:spChg>
      </pc:sldChg>
    </pc:docChg>
  </pc:docChgLst>
  <pc:docChgLst>
    <pc:chgData name="Galant, Andrew D" userId="S::agalant3@gatech.edu::d04d53bd-9572-42f6-9ee0-272fc19a0f0b" providerId="AD" clId="Web-{7D2C5F6D-B92C-421B-B2B6-BF1C2C442D6F}"/>
    <pc:docChg chg="addSld modSld sldOrd">
      <pc:chgData name="Galant, Andrew D" userId="S::agalant3@gatech.edu::d04d53bd-9572-42f6-9ee0-272fc19a0f0b" providerId="AD" clId="Web-{7D2C5F6D-B92C-421B-B2B6-BF1C2C442D6F}" dt="2021-09-15T02:39:38.802" v="554" actId="1076"/>
      <pc:docMkLst>
        <pc:docMk/>
      </pc:docMkLst>
      <pc:sldChg chg="addSp delSp modSp">
        <pc:chgData name="Galant, Andrew D" userId="S::agalant3@gatech.edu::d04d53bd-9572-42f6-9ee0-272fc19a0f0b" providerId="AD" clId="Web-{7D2C5F6D-B92C-421B-B2B6-BF1C2C442D6F}" dt="2021-09-15T02:16:34.888" v="379" actId="20577"/>
        <pc:sldMkLst>
          <pc:docMk/>
          <pc:sldMk cId="3266948955" sldId="261"/>
        </pc:sldMkLst>
        <pc:spChg chg="add del">
          <ac:chgData name="Galant, Andrew D" userId="S::agalant3@gatech.edu::d04d53bd-9572-42f6-9ee0-272fc19a0f0b" providerId="AD" clId="Web-{7D2C5F6D-B92C-421B-B2B6-BF1C2C442D6F}" dt="2021-09-15T02:05:13.998" v="9"/>
          <ac:spMkLst>
            <pc:docMk/>
            <pc:sldMk cId="3266948955" sldId="261"/>
            <ac:spMk id="3" creationId="{6CF98EFB-0DED-CB44-BCAF-633D64DA92BD}"/>
          </ac:spMkLst>
        </pc:spChg>
        <pc:spChg chg="del">
          <ac:chgData name="Galant, Andrew D" userId="S::agalant3@gatech.edu::d04d53bd-9572-42f6-9ee0-272fc19a0f0b" providerId="AD" clId="Web-{7D2C5F6D-B92C-421B-B2B6-BF1C2C442D6F}" dt="2021-09-15T02:07:22.663" v="12"/>
          <ac:spMkLst>
            <pc:docMk/>
            <pc:sldMk cId="3266948955" sldId="261"/>
            <ac:spMk id="4" creationId="{BCFE4B3E-4E13-CD46-8DB7-F95A0B85664E}"/>
          </ac:spMkLst>
        </pc:spChg>
        <pc:spChg chg="add mod">
          <ac:chgData name="Galant, Andrew D" userId="S::agalant3@gatech.edu::d04d53bd-9572-42f6-9ee0-272fc19a0f0b" providerId="AD" clId="Web-{7D2C5F6D-B92C-421B-B2B6-BF1C2C442D6F}" dt="2021-09-15T02:16:34.888" v="379" actId="20577"/>
          <ac:spMkLst>
            <pc:docMk/>
            <pc:sldMk cId="3266948955" sldId="261"/>
            <ac:spMk id="11" creationId="{499142B1-EAB6-43AF-9909-650C9101DAD0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3:03.670" v="268"/>
          <ac:spMkLst>
            <pc:docMk/>
            <pc:sldMk cId="3266948955" sldId="261"/>
            <ac:spMk id="12" creationId="{1331E855-E527-4798-9FDE-BB99FBD9DD62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4:17.379" v="288"/>
          <ac:spMkLst>
            <pc:docMk/>
            <pc:sldMk cId="3266948955" sldId="261"/>
            <ac:spMk id="14" creationId="{959E71E1-675A-4650-8FF8-F0E4EBE891F6}"/>
          </ac:spMkLst>
        </pc:spChg>
        <pc:spChg chg="add del">
          <ac:chgData name="Galant, Andrew D" userId="S::agalant3@gatech.edu::d04d53bd-9572-42f6-9ee0-272fc19a0f0b" providerId="AD" clId="Web-{7D2C5F6D-B92C-421B-B2B6-BF1C2C442D6F}" dt="2021-09-15T02:14:10.034" v="285"/>
          <ac:spMkLst>
            <pc:docMk/>
            <pc:sldMk cId="3266948955" sldId="261"/>
            <ac:spMk id="15" creationId="{2D89E66F-ED0B-46C3-894A-D788536E493C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15:27.227" v="294"/>
          <ac:spMkLst>
            <pc:docMk/>
            <pc:sldMk cId="3266948955" sldId="261"/>
            <ac:spMk id="17" creationId="{991EB966-9C29-4B5A-B23E-67C48129F721}"/>
          </ac:spMkLst>
        </pc:spChg>
        <pc:picChg chg="add del mod">
          <ac:chgData name="Galant, Andrew D" userId="S::agalant3@gatech.edu::d04d53bd-9572-42f6-9ee0-272fc19a0f0b" providerId="AD" clId="Web-{7D2C5F6D-B92C-421B-B2B6-BF1C2C442D6F}" dt="2021-09-15T02:14:22.254" v="289"/>
          <ac:picMkLst>
            <pc:docMk/>
            <pc:sldMk cId="3266948955" sldId="261"/>
            <ac:picMk id="6" creationId="{938754EB-6D0C-444B-8300-B8098939B169}"/>
          </ac:picMkLst>
        </pc:picChg>
        <pc:picChg chg="add del mod ord">
          <ac:chgData name="Galant, Andrew D" userId="S::agalant3@gatech.edu::d04d53bd-9572-42f6-9ee0-272fc19a0f0b" providerId="AD" clId="Web-{7D2C5F6D-B92C-421B-B2B6-BF1C2C442D6F}" dt="2021-09-15T02:04:45.089" v="4"/>
          <ac:picMkLst>
            <pc:docMk/>
            <pc:sldMk cId="3266948955" sldId="261"/>
            <ac:picMk id="7" creationId="{6AB0EB8C-62DA-40A7-8FE6-454FD5C3A300}"/>
          </ac:picMkLst>
        </pc:picChg>
        <pc:picChg chg="add del mod ord">
          <ac:chgData name="Galant, Andrew D" userId="S::agalant3@gatech.edu::d04d53bd-9572-42f6-9ee0-272fc19a0f0b" providerId="AD" clId="Web-{7D2C5F6D-B92C-421B-B2B6-BF1C2C442D6F}" dt="2021-09-15T02:05:06.669" v="8"/>
          <ac:picMkLst>
            <pc:docMk/>
            <pc:sldMk cId="3266948955" sldId="261"/>
            <ac:picMk id="8" creationId="{CFCCAEC4-AE39-49B4-8CCE-9227CDB0E6E7}"/>
          </ac:picMkLst>
        </pc:picChg>
        <pc:picChg chg="add del mod ord modCrop">
          <ac:chgData name="Galant, Andrew D" userId="S::agalant3@gatech.edu::d04d53bd-9572-42f6-9ee0-272fc19a0f0b" providerId="AD" clId="Web-{7D2C5F6D-B92C-421B-B2B6-BF1C2C442D6F}" dt="2021-09-15T02:15:24.727" v="293"/>
          <ac:picMkLst>
            <pc:docMk/>
            <pc:sldMk cId="3266948955" sldId="261"/>
            <ac:picMk id="9" creationId="{73D47105-E8F4-4327-8F5E-EF2EC4436F0D}"/>
          </ac:picMkLst>
        </pc:picChg>
        <pc:picChg chg="add del mod ord modCrop">
          <ac:chgData name="Galant, Andrew D" userId="S::agalant3@gatech.edu::d04d53bd-9572-42f6-9ee0-272fc19a0f0b" providerId="AD" clId="Web-{7D2C5F6D-B92C-421B-B2B6-BF1C2C442D6F}" dt="2021-09-15T02:13:03.733" v="269"/>
          <ac:picMkLst>
            <pc:docMk/>
            <pc:sldMk cId="3266948955" sldId="261"/>
            <ac:picMk id="10" creationId="{7A75671A-20B1-4A87-9AA3-8E04DBA9E9E9}"/>
          </ac:picMkLst>
        </pc:picChg>
        <pc:picChg chg="add mod ord modCrop">
          <ac:chgData name="Galant, Andrew D" userId="S::agalant3@gatech.edu::d04d53bd-9572-42f6-9ee0-272fc19a0f0b" providerId="AD" clId="Web-{7D2C5F6D-B92C-421B-B2B6-BF1C2C442D6F}" dt="2021-09-15T02:15:47.291" v="300" actId="1076"/>
          <ac:picMkLst>
            <pc:docMk/>
            <pc:sldMk cId="3266948955" sldId="261"/>
            <ac:picMk id="18" creationId="{B5602E44-C64E-4B2B-8995-B9EB2921BB45}"/>
          </ac:picMkLst>
        </pc:picChg>
        <pc:picChg chg="del">
          <ac:chgData name="Galant, Andrew D" userId="S::agalant3@gatech.edu::d04d53bd-9572-42f6-9ee0-272fc19a0f0b" providerId="AD" clId="Web-{7D2C5F6D-B92C-421B-B2B6-BF1C2C442D6F}" dt="2021-09-15T01:04:53.965" v="0"/>
          <ac:picMkLst>
            <pc:docMk/>
            <pc:sldMk cId="3266948955" sldId="261"/>
            <ac:picMk id="1026" creationId="{FE94773A-DBEE-4EFB-8AE2-DA436957A4DF}"/>
          </ac:picMkLst>
        </pc:picChg>
      </pc:sldChg>
      <pc:sldChg chg="addSp delSp">
        <pc:chgData name="Galant, Andrew D" userId="S::agalant3@gatech.edu::d04d53bd-9572-42f6-9ee0-272fc19a0f0b" providerId="AD" clId="Web-{7D2C5F6D-B92C-421B-B2B6-BF1C2C442D6F}" dt="2021-09-15T02:13:57.080" v="281"/>
        <pc:sldMkLst>
          <pc:docMk/>
          <pc:sldMk cId="3473995047" sldId="268"/>
        </pc:sldMkLst>
        <pc:spChg chg="add del">
          <ac:chgData name="Galant, Andrew D" userId="S::agalant3@gatech.edu::d04d53bd-9572-42f6-9ee0-272fc19a0f0b" providerId="AD" clId="Web-{7D2C5F6D-B92C-421B-B2B6-BF1C2C442D6F}" dt="2021-09-15T02:13:57.080" v="281"/>
          <ac:spMkLst>
            <pc:docMk/>
            <pc:sldMk cId="3473995047" sldId="268"/>
            <ac:spMk id="3" creationId="{19A069E3-A1B3-4656-83E7-8D03FC5C3966}"/>
          </ac:spMkLst>
        </pc:spChg>
      </pc:sldChg>
      <pc:sldChg chg="addSp delSp modSp add replId">
        <pc:chgData name="Galant, Andrew D" userId="S::agalant3@gatech.edu::d04d53bd-9572-42f6-9ee0-272fc19a0f0b" providerId="AD" clId="Web-{7D2C5F6D-B92C-421B-B2B6-BF1C2C442D6F}" dt="2021-09-15T02:39:38.802" v="554" actId="1076"/>
        <pc:sldMkLst>
          <pc:docMk/>
          <pc:sldMk cId="395207330" sldId="271"/>
        </pc:sldMkLst>
        <pc:spChg chg="add del mod">
          <ac:chgData name="Galant, Andrew D" userId="S::agalant3@gatech.edu::d04d53bd-9572-42f6-9ee0-272fc19a0f0b" providerId="AD" clId="Web-{7D2C5F6D-B92C-421B-B2B6-BF1C2C442D6F}" dt="2021-09-15T02:13:15.999" v="272"/>
          <ac:spMkLst>
            <pc:docMk/>
            <pc:sldMk cId="395207330" sldId="271"/>
            <ac:spMk id="4" creationId="{B23E24F4-7067-4D51-BC6B-78A9ABB98FD9}"/>
          </ac:spMkLst>
        </pc:spChg>
        <pc:spChg chg="add mod">
          <ac:chgData name="Galant, Andrew D" userId="S::agalant3@gatech.edu::d04d53bd-9572-42f6-9ee0-272fc19a0f0b" providerId="AD" clId="Web-{7D2C5F6D-B92C-421B-B2B6-BF1C2C442D6F}" dt="2021-09-15T02:39:38.802" v="554" actId="1076"/>
          <ac:spMkLst>
            <pc:docMk/>
            <pc:sldMk cId="395207330" sldId="271"/>
            <ac:spMk id="7" creationId="{1582D004-6599-4F26-B02A-EDE1CD248844}"/>
          </ac:spMkLst>
        </pc:spChg>
        <pc:spChg chg="del">
          <ac:chgData name="Galant, Andrew D" userId="S::agalant3@gatech.edu::d04d53bd-9572-42f6-9ee0-272fc19a0f0b" providerId="AD" clId="Web-{7D2C5F6D-B92C-421B-B2B6-BF1C2C442D6F}" dt="2021-09-15T02:13:17.609" v="273"/>
          <ac:spMkLst>
            <pc:docMk/>
            <pc:sldMk cId="395207330" sldId="271"/>
            <ac:spMk id="11" creationId="{499142B1-EAB6-43AF-9909-650C9101DAD0}"/>
          </ac:spMkLst>
        </pc:spChg>
        <pc:spChg chg="add del mod">
          <ac:chgData name="Galant, Andrew D" userId="S::agalant3@gatech.edu::d04d53bd-9572-42f6-9ee0-272fc19a0f0b" providerId="AD" clId="Web-{7D2C5F6D-B92C-421B-B2B6-BF1C2C442D6F}" dt="2021-09-15T02:38:44.673" v="506"/>
          <ac:spMkLst>
            <pc:docMk/>
            <pc:sldMk cId="395207330" sldId="271"/>
            <ac:spMk id="12" creationId="{13082287-52CC-4972-8B23-4F2B7F75B038}"/>
          </ac:spMkLst>
        </pc:spChg>
        <pc:spChg chg="del">
          <ac:chgData name="Galant, Andrew D" userId="S::agalant3@gatech.edu::d04d53bd-9572-42f6-9ee0-272fc19a0f0b" providerId="AD" clId="Web-{7D2C5F6D-B92C-421B-B2B6-BF1C2C442D6F}" dt="2021-09-15T02:13:24.094" v="277"/>
          <ac:spMkLst>
            <pc:docMk/>
            <pc:sldMk cId="395207330" sldId="271"/>
            <ac:spMk id="14" creationId="{959E71E1-675A-4650-8FF8-F0E4EBE891F6}"/>
          </ac:spMkLst>
        </pc:spChg>
        <pc:picChg chg="del">
          <ac:chgData name="Galant, Andrew D" userId="S::agalant3@gatech.edu::d04d53bd-9572-42f6-9ee0-272fc19a0f0b" providerId="AD" clId="Web-{7D2C5F6D-B92C-421B-B2B6-BF1C2C442D6F}" dt="2021-09-15T02:13:10.687" v="271"/>
          <ac:picMkLst>
            <pc:docMk/>
            <pc:sldMk cId="395207330" sldId="271"/>
            <ac:picMk id="9" creationId="{73D47105-E8F4-4327-8F5E-EF2EC4436F0D}"/>
          </ac:picMkLst>
        </pc:picChg>
        <pc:picChg chg="add mod">
          <ac:chgData name="Galant, Andrew D" userId="S::agalant3@gatech.edu::d04d53bd-9572-42f6-9ee0-272fc19a0f0b" providerId="AD" clId="Web-{7D2C5F6D-B92C-421B-B2B6-BF1C2C442D6F}" dt="2021-09-15T02:17:00.187" v="383" actId="1076"/>
          <ac:picMkLst>
            <pc:docMk/>
            <pc:sldMk cId="395207330" sldId="271"/>
            <ac:picMk id="10" creationId="{34E16A65-3590-471A-A662-8D750193A783}"/>
          </ac:picMkLst>
        </pc:picChg>
      </pc:sldChg>
      <pc:sldChg chg="addSp delSp modSp ord">
        <pc:chgData name="Galant, Andrew D" userId="S::agalant3@gatech.edu::d04d53bd-9572-42f6-9ee0-272fc19a0f0b" providerId="AD" clId="Web-{7D2C5F6D-B92C-421B-B2B6-BF1C2C442D6F}" dt="2021-09-15T02:38:02.592" v="484" actId="20577"/>
        <pc:sldMkLst>
          <pc:docMk/>
          <pc:sldMk cId="1049184225" sldId="272"/>
        </pc:sldMkLst>
        <pc:spChg chg="add mod">
          <ac:chgData name="Galant, Andrew D" userId="S::agalant3@gatech.edu::d04d53bd-9572-42f6-9ee0-272fc19a0f0b" providerId="AD" clId="Web-{7D2C5F6D-B92C-421B-B2B6-BF1C2C442D6F}" dt="2021-09-15T02:38:02.592" v="484" actId="20577"/>
          <ac:spMkLst>
            <pc:docMk/>
            <pc:sldMk cId="1049184225" sldId="272"/>
            <ac:spMk id="7" creationId="{BA313D15-E962-4178-8D16-9EE6BDE7FBBE}"/>
          </ac:spMkLst>
        </pc:spChg>
        <pc:spChg chg="del">
          <ac:chgData name="Galant, Andrew D" userId="S::agalant3@gatech.edu::d04d53bd-9572-42f6-9ee0-272fc19a0f0b" providerId="AD" clId="Web-{7D2C5F6D-B92C-421B-B2B6-BF1C2C442D6F}" dt="2021-09-15T02:31:10.548" v="386"/>
          <ac:spMkLst>
            <pc:docMk/>
            <pc:sldMk cId="1049184225" sldId="272"/>
            <ac:spMk id="12" creationId="{13082287-52CC-4972-8B23-4F2B7F75B038}"/>
          </ac:spMkLst>
        </pc:spChg>
        <pc:picChg chg="del mod">
          <ac:chgData name="Galant, Andrew D" userId="S::agalant3@gatech.edu::d04d53bd-9572-42f6-9ee0-272fc19a0f0b" providerId="AD" clId="Web-{7D2C5F6D-B92C-421B-B2B6-BF1C2C442D6F}" dt="2021-09-15T02:35:37.176" v="389"/>
          <ac:picMkLst>
            <pc:docMk/>
            <pc:sldMk cId="1049184225" sldId="272"/>
            <ac:picMk id="3" creationId="{924BAFCF-1A38-664B-AB3A-3DA11F506F34}"/>
          </ac:picMkLst>
        </pc:picChg>
        <pc:picChg chg="add mod">
          <ac:chgData name="Galant, Andrew D" userId="S::agalant3@gatech.edu::d04d53bd-9572-42f6-9ee0-272fc19a0f0b" providerId="AD" clId="Web-{7D2C5F6D-B92C-421B-B2B6-BF1C2C442D6F}" dt="2021-09-15T02:35:47.708" v="392" actId="1076"/>
          <ac:picMkLst>
            <pc:docMk/>
            <pc:sldMk cId="1049184225" sldId="272"/>
            <ac:picMk id="4" creationId="{243EACF9-43C0-4F43-89BE-AC974D9CEEA3}"/>
          </ac:picMkLst>
        </pc:picChg>
      </pc:sldChg>
    </pc:docChg>
  </pc:docChgLst>
  <pc:docChgLst>
    <pc:chgData name="Catherine Kasper" userId="920b7356-8e16-4e4d-9351-9c2be16c1d72" providerId="ADAL" clId="{51FE1069-3F06-CE40-B3B8-4AA0EB9D6C0B}"/>
    <pc:docChg chg="undo custSel addSld delSld modSld sldOrd modMainMaster">
      <pc:chgData name="Catherine Kasper" userId="920b7356-8e16-4e4d-9351-9c2be16c1d72" providerId="ADAL" clId="{51FE1069-3F06-CE40-B3B8-4AA0EB9D6C0B}" dt="2021-09-15T02:29:52.721" v="3180" actId="1038"/>
      <pc:docMkLst>
        <pc:docMk/>
      </pc:docMkLst>
      <pc:sldChg chg="addSp delSp modSp mod">
        <pc:chgData name="Catherine Kasper" userId="920b7356-8e16-4e4d-9351-9c2be16c1d72" providerId="ADAL" clId="{51FE1069-3F06-CE40-B3B8-4AA0EB9D6C0B}" dt="2021-09-10T00:52:30.888" v="617"/>
        <pc:sldMkLst>
          <pc:docMk/>
          <pc:sldMk cId="109857222" sldId="256"/>
        </pc:sldMkLst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109857222" sldId="256"/>
            <ac:spMk id="2" creationId="{BFCDB4E7-0415-BA45-AEA7-7A66A2049859}"/>
          </ac:spMkLst>
        </pc:spChg>
        <pc:spChg chg="add del mod">
          <ac:chgData name="Catherine Kasper" userId="920b7356-8e16-4e4d-9351-9c2be16c1d72" providerId="ADAL" clId="{51FE1069-3F06-CE40-B3B8-4AA0EB9D6C0B}" dt="2021-09-10T00:45:28.867" v="363" actId="478"/>
          <ac:spMkLst>
            <pc:docMk/>
            <pc:sldMk cId="109857222" sldId="256"/>
            <ac:spMk id="3" creationId="{8C95A0F9-6333-6F47-B9C6-1EF2A33D7DFB}"/>
          </ac:spMkLst>
        </pc:spChg>
        <pc:spChg chg="add mod">
          <ac:chgData name="Catherine Kasper" userId="920b7356-8e16-4e4d-9351-9c2be16c1d72" providerId="ADAL" clId="{51FE1069-3F06-CE40-B3B8-4AA0EB9D6C0B}" dt="2021-09-10T00:48:34.884" v="449" actId="14100"/>
          <ac:spMkLst>
            <pc:docMk/>
            <pc:sldMk cId="109857222" sldId="256"/>
            <ac:spMk id="6" creationId="{8677C4F8-0447-6F46-B6BB-54B024A9C1EE}"/>
          </ac:spMkLst>
        </pc:spChg>
        <pc:spChg chg="add mod">
          <ac:chgData name="Catherine Kasper" userId="920b7356-8e16-4e4d-9351-9c2be16c1d72" providerId="ADAL" clId="{51FE1069-3F06-CE40-B3B8-4AA0EB9D6C0B}" dt="2021-09-10T00:52:30.888" v="617"/>
          <ac:spMkLst>
            <pc:docMk/>
            <pc:sldMk cId="109857222" sldId="256"/>
            <ac:spMk id="7" creationId="{F12CACEC-DC67-3B47-A421-CB41B8242C5F}"/>
          </ac:spMkLst>
        </pc:spChg>
        <pc:picChg chg="del mod">
          <ac:chgData name="Catherine Kasper" userId="920b7356-8e16-4e4d-9351-9c2be16c1d72" providerId="ADAL" clId="{51FE1069-3F06-CE40-B3B8-4AA0EB9D6C0B}" dt="2021-09-10T00:45:23.271" v="362" actId="478"/>
          <ac:picMkLst>
            <pc:docMk/>
            <pc:sldMk cId="109857222" sldId="256"/>
            <ac:picMk id="4" creationId="{EFFAEE10-4E22-4584-A32C-3FE8757B60AE}"/>
          </ac:picMkLst>
        </pc:picChg>
        <pc:picChg chg="add mod">
          <ac:chgData name="Catherine Kasper" userId="920b7356-8e16-4e4d-9351-9c2be16c1d72" providerId="ADAL" clId="{51FE1069-3F06-CE40-B3B8-4AA0EB9D6C0B}" dt="2021-09-10T00:45:43.680" v="364"/>
          <ac:picMkLst>
            <pc:docMk/>
            <pc:sldMk cId="109857222" sldId="256"/>
            <ac:picMk id="5" creationId="{3AF1D453-B41C-8244-A6A1-B04EC28E50EB}"/>
          </ac:picMkLst>
        </pc:picChg>
      </pc:sldChg>
      <pc:sldChg chg="addSp delSp modSp new del mod">
        <pc:chgData name="Catherine Kasper" userId="920b7356-8e16-4e4d-9351-9c2be16c1d72" providerId="ADAL" clId="{51FE1069-3F06-CE40-B3B8-4AA0EB9D6C0B}" dt="2021-09-10T02:18:56.891" v="994" actId="2696"/>
        <pc:sldMkLst>
          <pc:docMk/>
          <pc:sldMk cId="321389266" sldId="257"/>
        </pc:sldMkLst>
        <pc:spChg chg="mod">
          <ac:chgData name="Catherine Kasper" userId="920b7356-8e16-4e4d-9351-9c2be16c1d72" providerId="ADAL" clId="{51FE1069-3F06-CE40-B3B8-4AA0EB9D6C0B}" dt="2021-09-10T00:42:50.585" v="356" actId="207"/>
          <ac:spMkLst>
            <pc:docMk/>
            <pc:sldMk cId="321389266" sldId="257"/>
            <ac:spMk id="2" creationId="{67F1AF91-5AAC-0849-8E48-2F7E3A78E651}"/>
          </ac:spMkLst>
        </pc:spChg>
        <pc:spChg chg="mod">
          <ac:chgData name="Catherine Kasper" userId="920b7356-8e16-4e4d-9351-9c2be16c1d72" providerId="ADAL" clId="{51FE1069-3F06-CE40-B3B8-4AA0EB9D6C0B}" dt="2021-09-10T00:53:57.752" v="657" actId="20577"/>
          <ac:spMkLst>
            <pc:docMk/>
            <pc:sldMk cId="321389266" sldId="257"/>
            <ac:spMk id="3" creationId="{FACB5DC4-8C9F-3F4B-848F-6E902C0C443A}"/>
          </ac:spMkLst>
        </pc:spChg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321389266" sldId="257"/>
            <ac:spMk id="4" creationId="{B9DDB7B5-D68B-5F48-978B-2CBAF841E385}"/>
          </ac:spMkLst>
        </pc:spChg>
        <pc:spChg chg="add mod">
          <ac:chgData name="Catherine Kasper" userId="920b7356-8e16-4e4d-9351-9c2be16c1d72" providerId="ADAL" clId="{51FE1069-3F06-CE40-B3B8-4AA0EB9D6C0B}" dt="2021-09-10T00:27:51.082" v="231"/>
          <ac:spMkLst>
            <pc:docMk/>
            <pc:sldMk cId="321389266" sldId="257"/>
            <ac:spMk id="5" creationId="{21F2EE00-EFCC-D740-843C-18BA80098B6E}"/>
          </ac:spMkLst>
        </pc:spChg>
      </pc:sldChg>
      <pc:sldChg chg="addSp delSp modSp new mod">
        <pc:chgData name="Catherine Kasper" userId="920b7356-8e16-4e4d-9351-9c2be16c1d72" providerId="ADAL" clId="{51FE1069-3F06-CE40-B3B8-4AA0EB9D6C0B}" dt="2021-09-10T02:26:27.470" v="1125" actId="478"/>
        <pc:sldMkLst>
          <pc:docMk/>
          <pc:sldMk cId="965169726" sldId="258"/>
        </pc:sldMkLst>
        <pc:spChg chg="mod">
          <ac:chgData name="Catherine Kasper" userId="920b7356-8e16-4e4d-9351-9c2be16c1d72" providerId="ADAL" clId="{51FE1069-3F06-CE40-B3B8-4AA0EB9D6C0B}" dt="2021-09-10T00:56:18.994" v="732"/>
          <ac:spMkLst>
            <pc:docMk/>
            <pc:sldMk cId="965169726" sldId="258"/>
            <ac:spMk id="2" creationId="{8FEC8B12-7736-8447-9381-CA79BD1E9A76}"/>
          </ac:spMkLst>
        </pc:spChg>
        <pc:spChg chg="del">
          <ac:chgData name="Catherine Kasper" userId="920b7356-8e16-4e4d-9351-9c2be16c1d72" providerId="ADAL" clId="{51FE1069-3F06-CE40-B3B8-4AA0EB9D6C0B}" dt="2021-09-10T00:19:12.522" v="163"/>
          <ac:spMkLst>
            <pc:docMk/>
            <pc:sldMk cId="965169726" sldId="258"/>
            <ac:spMk id="3" creationId="{EF922A3D-624F-2945-A72D-C6F12E1E7D0D}"/>
          </ac:spMkLst>
        </pc:spChg>
        <pc:spChg chg="mod">
          <ac:chgData name="Catherine Kasper" userId="920b7356-8e16-4e4d-9351-9c2be16c1d72" providerId="ADAL" clId="{51FE1069-3F06-CE40-B3B8-4AA0EB9D6C0B}" dt="2021-09-10T00:55:33.027" v="726" actId="255"/>
          <ac:spMkLst>
            <pc:docMk/>
            <pc:sldMk cId="965169726" sldId="258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0:38:09.059" v="352"/>
          <ac:spMkLst>
            <pc:docMk/>
            <pc:sldMk cId="965169726" sldId="258"/>
            <ac:spMk id="7" creationId="{254E35F8-EC32-0946-BBCA-E20CD550A13E}"/>
          </ac:spMkLst>
        </pc:spChg>
        <pc:spChg chg="add mod">
          <ac:chgData name="Catherine Kasper" userId="920b7356-8e16-4e4d-9351-9c2be16c1d72" providerId="ADAL" clId="{51FE1069-3F06-CE40-B3B8-4AA0EB9D6C0B}" dt="2021-09-10T00:27:51.082" v="231"/>
          <ac:spMkLst>
            <pc:docMk/>
            <pc:sldMk cId="965169726" sldId="258"/>
            <ac:spMk id="8" creationId="{F613628C-D9C2-F44F-B7F0-0D11916A2819}"/>
          </ac:spMkLst>
        </pc:spChg>
        <pc:spChg chg="add del mod">
          <ac:chgData name="Catherine Kasper" userId="920b7356-8e16-4e4d-9351-9c2be16c1d72" providerId="ADAL" clId="{51FE1069-3F06-CE40-B3B8-4AA0EB9D6C0B}" dt="2021-09-10T02:26:27.470" v="1125" actId="478"/>
          <ac:spMkLst>
            <pc:docMk/>
            <pc:sldMk cId="965169726" sldId="258"/>
            <ac:spMk id="11" creationId="{06F8A538-5584-184D-AB6C-3B55721636BE}"/>
          </ac:spMkLst>
        </pc:spChg>
        <pc:picChg chg="add del mod ord">
          <ac:chgData name="Catherine Kasper" userId="920b7356-8e16-4e4d-9351-9c2be16c1d72" providerId="ADAL" clId="{51FE1069-3F06-CE40-B3B8-4AA0EB9D6C0B}" dt="2021-09-10T02:26:24.293" v="1124" actId="478"/>
          <ac:picMkLst>
            <pc:docMk/>
            <pc:sldMk cId="965169726" sldId="258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22.593" v="1123"/>
          <ac:picMkLst>
            <pc:docMk/>
            <pc:sldMk cId="965169726" sldId="258"/>
            <ac:picMk id="9" creationId="{16E800BD-003F-D947-8FD9-48F8E072BD41}"/>
          </ac:picMkLst>
        </pc:picChg>
      </pc:sldChg>
      <pc:sldChg chg="addSp delSp modSp add mod">
        <pc:chgData name="Catherine Kasper" userId="920b7356-8e16-4e4d-9351-9c2be16c1d72" providerId="ADAL" clId="{51FE1069-3F06-CE40-B3B8-4AA0EB9D6C0B}" dt="2021-09-10T02:26:34.288" v="1128" actId="478"/>
        <pc:sldMkLst>
          <pc:docMk/>
          <pc:sldMk cId="2164229077" sldId="259"/>
        </pc:sldMkLst>
        <pc:spChg chg="mod">
          <ac:chgData name="Catherine Kasper" userId="920b7356-8e16-4e4d-9351-9c2be16c1d72" providerId="ADAL" clId="{51FE1069-3F06-CE40-B3B8-4AA0EB9D6C0B}" dt="2021-09-10T00:56:39.088" v="785" actId="20577"/>
          <ac:spMkLst>
            <pc:docMk/>
            <pc:sldMk cId="2164229077" sldId="259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0:57:13.515" v="806" actId="255"/>
          <ac:spMkLst>
            <pc:docMk/>
            <pc:sldMk cId="2164229077" sldId="259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34.288" v="1128" actId="478"/>
          <ac:spMkLst>
            <pc:docMk/>
            <pc:sldMk cId="2164229077" sldId="259"/>
            <ac:spMk id="10" creationId="{9971E2D8-98DC-A442-BDEE-6C7DB37588C8}"/>
          </ac:spMkLst>
        </pc:spChg>
        <pc:picChg chg="add mod">
          <ac:chgData name="Catherine Kasper" userId="920b7356-8e16-4e4d-9351-9c2be16c1d72" providerId="ADAL" clId="{51FE1069-3F06-CE40-B3B8-4AA0EB9D6C0B}" dt="2021-09-10T00:57:56.023" v="813" actId="1076"/>
          <ac:picMkLst>
            <pc:docMk/>
            <pc:sldMk cId="2164229077" sldId="259"/>
            <ac:picMk id="5" creationId="{6BE11B0E-0855-A143-B36F-36D78013C8C6}"/>
          </ac:picMkLst>
        </pc:picChg>
        <pc:picChg chg="del">
          <ac:chgData name="Catherine Kasper" userId="920b7356-8e16-4e4d-9351-9c2be16c1d72" providerId="ADAL" clId="{51FE1069-3F06-CE40-B3B8-4AA0EB9D6C0B}" dt="2021-09-10T02:26:30.744" v="1127" actId="478"/>
          <ac:picMkLst>
            <pc:docMk/>
            <pc:sldMk cId="2164229077" sldId="259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29.377" v="1126"/>
          <ac:picMkLst>
            <pc:docMk/>
            <pc:sldMk cId="2164229077" sldId="259"/>
            <ac:picMk id="9" creationId="{712DC04F-41FB-B544-90BA-AD74DC24F198}"/>
          </ac:picMkLst>
        </pc:picChg>
      </pc:sldChg>
      <pc:sldChg chg="addSp delSp modSp add mod ord">
        <pc:chgData name="Catherine Kasper" userId="920b7356-8e16-4e4d-9351-9c2be16c1d72" providerId="ADAL" clId="{51FE1069-3F06-CE40-B3B8-4AA0EB9D6C0B}" dt="2021-09-10T02:26:42.313" v="1132" actId="478"/>
        <pc:sldMkLst>
          <pc:docMk/>
          <pc:sldMk cId="791199197" sldId="260"/>
        </pc:sldMkLst>
        <pc:spChg chg="mod">
          <ac:chgData name="Catherine Kasper" userId="920b7356-8e16-4e4d-9351-9c2be16c1d72" providerId="ADAL" clId="{51FE1069-3F06-CE40-B3B8-4AA0EB9D6C0B}" dt="2021-09-10T00:59:43.676" v="863" actId="20577"/>
          <ac:spMkLst>
            <pc:docMk/>
            <pc:sldMk cId="791199197" sldId="260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0:59:28.416" v="862" actId="20577"/>
          <ac:spMkLst>
            <pc:docMk/>
            <pc:sldMk cId="791199197" sldId="260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42.313" v="1132" actId="478"/>
          <ac:spMkLst>
            <pc:docMk/>
            <pc:sldMk cId="791199197" sldId="260"/>
            <ac:spMk id="5" creationId="{82BAF9C6-BA4C-AB44-8FB7-8C32FDB02681}"/>
          </ac:spMkLst>
        </pc:spChg>
        <pc:picChg chg="del">
          <ac:chgData name="Catherine Kasper" userId="920b7356-8e16-4e4d-9351-9c2be16c1d72" providerId="ADAL" clId="{51FE1069-3F06-CE40-B3B8-4AA0EB9D6C0B}" dt="2021-09-10T02:26:37.294" v="1130" actId="478"/>
          <ac:picMkLst>
            <pc:docMk/>
            <pc:sldMk cId="791199197" sldId="260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35.863" v="1129"/>
          <ac:picMkLst>
            <pc:docMk/>
            <pc:sldMk cId="791199197" sldId="260"/>
            <ac:picMk id="7" creationId="{F7C44688-7397-6346-9CE9-B0410473EAB1}"/>
          </ac:picMkLst>
        </pc:picChg>
      </pc:sldChg>
      <pc:sldChg chg="modSp new mod addCm modCm modNotesTx">
        <pc:chgData name="Catherine Kasper" userId="920b7356-8e16-4e4d-9351-9c2be16c1d72" providerId="ADAL" clId="{51FE1069-3F06-CE40-B3B8-4AA0EB9D6C0B}" dt="2021-09-15T02:14:39.912" v="3144" actId="12"/>
        <pc:sldMkLst>
          <pc:docMk/>
          <pc:sldMk cId="3266948955" sldId="261"/>
        </pc:sldMkLst>
        <pc:spChg chg="mod">
          <ac:chgData name="Catherine Kasper" userId="920b7356-8e16-4e4d-9351-9c2be16c1d72" providerId="ADAL" clId="{51FE1069-3F06-CE40-B3B8-4AA0EB9D6C0B}" dt="2021-09-10T02:25:20.818" v="1114" actId="14100"/>
          <ac:spMkLst>
            <pc:docMk/>
            <pc:sldMk cId="3266948955" sldId="261"/>
            <ac:spMk id="2" creationId="{649B93ED-4318-1C48-A12A-E7FCA1E0F6AD}"/>
          </ac:spMkLst>
        </pc:spChg>
        <pc:spChg chg="mod">
          <ac:chgData name="Catherine Kasper" userId="920b7356-8e16-4e4d-9351-9c2be16c1d72" providerId="ADAL" clId="{51FE1069-3F06-CE40-B3B8-4AA0EB9D6C0B}" dt="2021-09-15T02:14:39.912" v="3144" actId="12"/>
          <ac:spMkLst>
            <pc:docMk/>
            <pc:sldMk cId="3266948955" sldId="261"/>
            <ac:spMk id="11" creationId="{499142B1-EAB6-43AF-9909-650C9101DAD0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1:11.710" v="1001" actId="1589"/>
        <pc:sldMkLst>
          <pc:docMk/>
          <pc:sldMk cId="16079505" sldId="262"/>
        </pc:sldMkLst>
        <pc:spChg chg="mod">
          <ac:chgData name="Catherine Kasper" userId="920b7356-8e16-4e4d-9351-9c2be16c1d72" providerId="ADAL" clId="{51FE1069-3F06-CE40-B3B8-4AA0EB9D6C0B}" dt="2021-09-10T02:17:24.406" v="917" actId="20577"/>
          <ac:spMkLst>
            <pc:docMk/>
            <pc:sldMk cId="16079505" sldId="262"/>
            <ac:spMk id="2" creationId="{649B93ED-4318-1C48-A12A-E7FCA1E0F6AD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1:39.287" v="1003"/>
        <pc:sldMkLst>
          <pc:docMk/>
          <pc:sldMk cId="1475078010" sldId="263"/>
        </pc:sldMkLst>
        <pc:spChg chg="mod">
          <ac:chgData name="Catherine Kasper" userId="920b7356-8e16-4e4d-9351-9c2be16c1d72" providerId="ADAL" clId="{51FE1069-3F06-CE40-B3B8-4AA0EB9D6C0B}" dt="2021-09-10T02:17:42.400" v="954" actId="20577"/>
          <ac:spMkLst>
            <pc:docMk/>
            <pc:sldMk cId="1475078010" sldId="263"/>
            <ac:spMk id="2" creationId="{649B93ED-4318-1C48-A12A-E7FCA1E0F6AD}"/>
          </ac:spMkLst>
        </pc:spChg>
      </pc:sldChg>
      <pc:sldChg chg="modSp add mod addCm modCm">
        <pc:chgData name="Catherine Kasper" userId="920b7356-8e16-4e4d-9351-9c2be16c1d72" providerId="ADAL" clId="{51FE1069-3F06-CE40-B3B8-4AA0EB9D6C0B}" dt="2021-09-10T02:23:00.939" v="1097" actId="20577"/>
        <pc:sldMkLst>
          <pc:docMk/>
          <pc:sldMk cId="1348713162" sldId="264"/>
        </pc:sldMkLst>
        <pc:spChg chg="mod">
          <ac:chgData name="Catherine Kasper" userId="920b7356-8e16-4e4d-9351-9c2be16c1d72" providerId="ADAL" clId="{51FE1069-3F06-CE40-B3B8-4AA0EB9D6C0B}" dt="2021-09-10T02:17:51.174" v="966" actId="20577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atherine Kasper" userId="920b7356-8e16-4e4d-9351-9c2be16c1d72" providerId="ADAL" clId="{51FE1069-3F06-CE40-B3B8-4AA0EB9D6C0B}" dt="2021-09-10T02:23:00.939" v="1097" actId="20577"/>
          <ac:spMkLst>
            <pc:docMk/>
            <pc:sldMk cId="1348713162" sldId="264"/>
            <ac:spMk id="3" creationId="{6CF98EFB-0DED-CB44-BCAF-633D64DA92BD}"/>
          </ac:spMkLst>
        </pc:spChg>
      </pc:sldChg>
      <pc:sldChg chg="addSp delSp modSp add mod ord">
        <pc:chgData name="Catherine Kasper" userId="920b7356-8e16-4e4d-9351-9c2be16c1d72" providerId="ADAL" clId="{51FE1069-3F06-CE40-B3B8-4AA0EB9D6C0B}" dt="2021-09-10T02:26:20.753" v="1122" actId="478"/>
        <pc:sldMkLst>
          <pc:docMk/>
          <pc:sldMk cId="3918840937" sldId="265"/>
        </pc:sldMkLst>
        <pc:spChg chg="mod">
          <ac:chgData name="Catherine Kasper" userId="920b7356-8e16-4e4d-9351-9c2be16c1d72" providerId="ADAL" clId="{51FE1069-3F06-CE40-B3B8-4AA0EB9D6C0B}" dt="2021-09-10T02:18:33.144" v="988" actId="20577"/>
          <ac:spMkLst>
            <pc:docMk/>
            <pc:sldMk cId="3918840937" sldId="265"/>
            <ac:spMk id="2" creationId="{8FEC8B12-7736-8447-9381-CA79BD1E9A76}"/>
          </ac:spMkLst>
        </pc:spChg>
        <pc:spChg chg="mod">
          <ac:chgData name="Catherine Kasper" userId="920b7356-8e16-4e4d-9351-9c2be16c1d72" providerId="ADAL" clId="{51FE1069-3F06-CE40-B3B8-4AA0EB9D6C0B}" dt="2021-09-10T02:18:51.371" v="993" actId="20577"/>
          <ac:spMkLst>
            <pc:docMk/>
            <pc:sldMk cId="3918840937" sldId="265"/>
            <ac:spMk id="4" creationId="{A85F0AC7-C7D6-A54D-BC03-AE91B9D17E7F}"/>
          </ac:spMkLst>
        </pc:spChg>
        <pc:spChg chg="add del mod">
          <ac:chgData name="Catherine Kasper" userId="920b7356-8e16-4e4d-9351-9c2be16c1d72" providerId="ADAL" clId="{51FE1069-3F06-CE40-B3B8-4AA0EB9D6C0B}" dt="2021-09-10T02:26:13.075" v="1119" actId="478"/>
          <ac:spMkLst>
            <pc:docMk/>
            <pc:sldMk cId="3918840937" sldId="265"/>
            <ac:spMk id="5" creationId="{0795D5A2-74F4-064D-8655-F433667F6D03}"/>
          </ac:spMkLst>
        </pc:spChg>
        <pc:spChg chg="add del mod">
          <ac:chgData name="Catherine Kasper" userId="920b7356-8e16-4e4d-9351-9c2be16c1d72" providerId="ADAL" clId="{51FE1069-3F06-CE40-B3B8-4AA0EB9D6C0B}" dt="2021-09-10T02:26:20.753" v="1122" actId="478"/>
          <ac:spMkLst>
            <pc:docMk/>
            <pc:sldMk cId="3918840937" sldId="265"/>
            <ac:spMk id="10" creationId="{A9648BEF-333A-1A4C-8D8B-93E9C5CF4F7C}"/>
          </ac:spMkLst>
        </pc:spChg>
        <pc:picChg chg="add del">
          <ac:chgData name="Catherine Kasper" userId="920b7356-8e16-4e4d-9351-9c2be16c1d72" providerId="ADAL" clId="{51FE1069-3F06-CE40-B3B8-4AA0EB9D6C0B}" dt="2021-09-10T02:26:14.300" v="1120" actId="478"/>
          <ac:picMkLst>
            <pc:docMk/>
            <pc:sldMk cId="3918840937" sldId="265"/>
            <ac:picMk id="6" creationId="{272ACE41-16E6-894C-B1D9-CC14ED6BEF78}"/>
          </ac:picMkLst>
        </pc:picChg>
        <pc:picChg chg="add mod">
          <ac:chgData name="Catherine Kasper" userId="920b7356-8e16-4e4d-9351-9c2be16c1d72" providerId="ADAL" clId="{51FE1069-3F06-CE40-B3B8-4AA0EB9D6C0B}" dt="2021-09-10T02:26:08.523" v="1117"/>
          <ac:picMkLst>
            <pc:docMk/>
            <pc:sldMk cId="3918840937" sldId="265"/>
            <ac:picMk id="7" creationId="{BAEB4BCB-64D9-6547-B21A-6BE3212F9AAC}"/>
          </ac:picMkLst>
        </pc:picChg>
      </pc:sldChg>
      <pc:sldChg chg="addSp delSp modSp mod">
        <pc:chgData name="Catherine Kasper" userId="920b7356-8e16-4e4d-9351-9c2be16c1d72" providerId="ADAL" clId="{51FE1069-3F06-CE40-B3B8-4AA0EB9D6C0B}" dt="2021-09-15T02:26:26.452" v="3150"/>
        <pc:sldMkLst>
          <pc:docMk/>
          <pc:sldMk cId="1089214183" sldId="266"/>
        </pc:sldMkLst>
        <pc:spChg chg="add del mod">
          <ac:chgData name="Catherine Kasper" userId="920b7356-8e16-4e4d-9351-9c2be16c1d72" providerId="ADAL" clId="{51FE1069-3F06-CE40-B3B8-4AA0EB9D6C0B}" dt="2021-09-15T02:25:37.145" v="3147"/>
          <ac:spMkLst>
            <pc:docMk/>
            <pc:sldMk cId="1089214183" sldId="266"/>
            <ac:spMk id="3" creationId="{1AE34A03-D258-0641-B694-3A7127C415EC}"/>
          </ac:spMkLst>
        </pc:spChg>
        <pc:spChg chg="add del mod">
          <ac:chgData name="Catherine Kasper" userId="920b7356-8e16-4e4d-9351-9c2be16c1d72" providerId="ADAL" clId="{51FE1069-3F06-CE40-B3B8-4AA0EB9D6C0B}" dt="2021-09-15T02:26:26.452" v="3150"/>
          <ac:spMkLst>
            <pc:docMk/>
            <pc:sldMk cId="1089214183" sldId="266"/>
            <ac:spMk id="7" creationId="{819863C0-3D8E-D24F-9A64-3E30DE1A9A6E}"/>
          </ac:spMkLst>
        </pc:spChg>
      </pc:sldChg>
      <pc:sldChg chg="new del">
        <pc:chgData name="Catherine Kasper" userId="920b7356-8e16-4e4d-9351-9c2be16c1d72" providerId="ADAL" clId="{51FE1069-3F06-CE40-B3B8-4AA0EB9D6C0B}" dt="2021-09-10T02:26:54.976" v="1133" actId="2696"/>
        <pc:sldMkLst>
          <pc:docMk/>
          <pc:sldMk cId="1787699970" sldId="266"/>
        </pc:sldMkLst>
      </pc:sldChg>
      <pc:sldChg chg="new del">
        <pc:chgData name="Catherine Kasper" userId="920b7356-8e16-4e4d-9351-9c2be16c1d72" providerId="ADAL" clId="{51FE1069-3F06-CE40-B3B8-4AA0EB9D6C0B}" dt="2021-09-10T02:24:36.538" v="1112" actId="2696"/>
        <pc:sldMkLst>
          <pc:docMk/>
          <pc:sldMk cId="1886502350" sldId="266"/>
        </pc:sldMkLst>
      </pc:sldChg>
      <pc:sldChg chg="new del">
        <pc:chgData name="Catherine Kasper" userId="920b7356-8e16-4e4d-9351-9c2be16c1d72" providerId="ADAL" clId="{51FE1069-3F06-CE40-B3B8-4AA0EB9D6C0B}" dt="2021-09-12T17:14:04.068" v="1135" actId="2696"/>
        <pc:sldMkLst>
          <pc:docMk/>
          <pc:sldMk cId="955276517" sldId="267"/>
        </pc:sldMkLst>
      </pc:sldChg>
      <pc:sldChg chg="addSp delSp modSp mod modNotesTx">
        <pc:chgData name="Catherine Kasper" userId="920b7356-8e16-4e4d-9351-9c2be16c1d72" providerId="ADAL" clId="{51FE1069-3F06-CE40-B3B8-4AA0EB9D6C0B}" dt="2021-09-15T02:29:52.721" v="3180" actId="1038"/>
        <pc:sldMkLst>
          <pc:docMk/>
          <pc:sldMk cId="1410201852" sldId="270"/>
        </pc:sldMkLst>
        <pc:spChg chg="mod">
          <ac:chgData name="Catherine Kasper" userId="920b7356-8e16-4e4d-9351-9c2be16c1d72" providerId="ADAL" clId="{51FE1069-3F06-CE40-B3B8-4AA0EB9D6C0B}" dt="2021-09-15T01:11:56.485" v="1844" actId="14100"/>
          <ac:spMkLst>
            <pc:docMk/>
            <pc:sldMk cId="1410201852" sldId="270"/>
            <ac:spMk id="2" creationId="{CEDB704C-8874-4D80-B559-3C8791E2C7FB}"/>
          </ac:spMkLst>
        </pc:spChg>
        <pc:spChg chg="del">
          <ac:chgData name="Catherine Kasper" userId="920b7356-8e16-4e4d-9351-9c2be16c1d72" providerId="ADAL" clId="{51FE1069-3F06-CE40-B3B8-4AA0EB9D6C0B}" dt="2021-09-15T00:49:19.638" v="1144" actId="478"/>
          <ac:spMkLst>
            <pc:docMk/>
            <pc:sldMk cId="1410201852" sldId="270"/>
            <ac:spMk id="3" creationId="{B4179895-A862-480F-9F13-80F0E674BD4B}"/>
          </ac:spMkLst>
        </pc:spChg>
        <pc:spChg chg="del mod">
          <ac:chgData name="Catherine Kasper" userId="920b7356-8e16-4e4d-9351-9c2be16c1d72" providerId="ADAL" clId="{51FE1069-3F06-CE40-B3B8-4AA0EB9D6C0B}" dt="2021-09-15T01:07:00.852" v="1780" actId="478"/>
          <ac:spMkLst>
            <pc:docMk/>
            <pc:sldMk cId="1410201852" sldId="270"/>
            <ac:spMk id="4" creationId="{96F41D85-C05C-4A3A-926D-9E94C9F20698}"/>
          </ac:spMkLst>
        </pc:spChg>
        <pc:spChg chg="add del mod">
          <ac:chgData name="Catherine Kasper" userId="920b7356-8e16-4e4d-9351-9c2be16c1d72" providerId="ADAL" clId="{51FE1069-3F06-CE40-B3B8-4AA0EB9D6C0B}" dt="2021-09-15T00:59:15.187" v="1550"/>
          <ac:spMkLst>
            <pc:docMk/>
            <pc:sldMk cId="1410201852" sldId="270"/>
            <ac:spMk id="6" creationId="{E8886CAA-706B-BC45-B04F-251103BE5FE3}"/>
          </ac:spMkLst>
        </pc:spChg>
        <pc:spChg chg="add mod">
          <ac:chgData name="Catherine Kasper" userId="920b7356-8e16-4e4d-9351-9c2be16c1d72" providerId="ADAL" clId="{51FE1069-3F06-CE40-B3B8-4AA0EB9D6C0B}" dt="2021-09-15T01:02:38.086" v="1621" actId="20577"/>
          <ac:spMkLst>
            <pc:docMk/>
            <pc:sldMk cId="1410201852" sldId="270"/>
            <ac:spMk id="7" creationId="{6723FD05-E3B1-0E44-B87B-64ED0D4AF12E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5" creationId="{8E2D9128-F02B-B946-B699-F3358FE5BE80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6" creationId="{02987431-456C-984C-B830-8438E65DB8E3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7" creationId="{D2625879-2560-B24D-902A-D1169BF705DF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8" creationId="{F1B1B0F3-4B85-5548-A645-5743619D15B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29" creationId="{DFCDBFBD-1092-EA4A-AAA1-D59FFAAF577C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0" creationId="{095FE680-34C7-FC40-A116-77471D90A0F4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1" creationId="{A6BE77A3-B806-B44F-A1B9-366CB04EE29F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2" creationId="{6C274352-26EC-244E-AD44-FF883D4634F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3" creationId="{BBA877D2-0A56-C24B-A44C-6583BA919524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4" creationId="{45093498-B3C7-E94F-86D6-A091709D57B1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5" creationId="{0955F2DA-AB73-0144-BC0C-78393C8414BD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6" creationId="{57A7C8D6-F940-1640-8A83-CE36EC8662BA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7" creationId="{10438765-5CF5-2F4F-A48F-B3ADF7CEAF12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8" creationId="{2AC78250-FAC2-B548-BA8D-B99F59428C11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39" creationId="{A98E3784-0EE6-B244-8698-8A28CFFFC6C0}"/>
          </ac:spMkLst>
        </pc:spChg>
        <pc:spChg chg="add mod">
          <ac:chgData name="Catherine Kasper" userId="920b7356-8e16-4e4d-9351-9c2be16c1d72" providerId="ADAL" clId="{51FE1069-3F06-CE40-B3B8-4AA0EB9D6C0B}" dt="2021-09-15T01:06:26.457" v="1773" actId="164"/>
          <ac:spMkLst>
            <pc:docMk/>
            <pc:sldMk cId="1410201852" sldId="270"/>
            <ac:spMk id="40" creationId="{00EA8016-500D-1F4A-93D1-BF848E8E2E14}"/>
          </ac:spMkLst>
        </pc:spChg>
        <pc:spChg chg="add del mod">
          <ac:chgData name="Catherine Kasper" userId="920b7356-8e16-4e4d-9351-9c2be16c1d72" providerId="ADAL" clId="{51FE1069-3F06-CE40-B3B8-4AA0EB9D6C0B}" dt="2021-09-15T01:06:50.085" v="1778"/>
          <ac:spMkLst>
            <pc:docMk/>
            <pc:sldMk cId="1410201852" sldId="270"/>
            <ac:spMk id="42" creationId="{F3AC19A6-DD56-9049-8254-4E21276D442B}"/>
          </ac:spMkLst>
        </pc:spChg>
        <pc:spChg chg="add del mod">
          <ac:chgData name="Catherine Kasper" userId="920b7356-8e16-4e4d-9351-9c2be16c1d72" providerId="ADAL" clId="{51FE1069-3F06-CE40-B3B8-4AA0EB9D6C0B}" dt="2021-09-15T01:07:04.986" v="1781" actId="478"/>
          <ac:spMkLst>
            <pc:docMk/>
            <pc:sldMk cId="1410201852" sldId="270"/>
            <ac:spMk id="44" creationId="{6DC8768A-93F9-D94C-A367-9F52673E5DB3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45" creationId="{9754AD57-801E-1846-A7F8-3BEB6A772345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46" creationId="{E711D91D-BEB5-674E-9C59-8E52EA5025BE}"/>
          </ac:spMkLst>
        </pc:spChg>
        <pc:spChg chg="add del mod">
          <ac:chgData name="Catherine Kasper" userId="920b7356-8e16-4e4d-9351-9c2be16c1d72" providerId="ADAL" clId="{51FE1069-3F06-CE40-B3B8-4AA0EB9D6C0B}" dt="2021-09-15T01:10:58.014" v="1835" actId="478"/>
          <ac:spMkLst>
            <pc:docMk/>
            <pc:sldMk cId="1410201852" sldId="270"/>
            <ac:spMk id="47" creationId="{E9FBBD91-47FA-4D4F-8A89-9DCD0A2A976C}"/>
          </ac:spMkLst>
        </pc:spChg>
        <pc:spChg chg="add del mod">
          <ac:chgData name="Catherine Kasper" userId="920b7356-8e16-4e4d-9351-9c2be16c1d72" providerId="ADAL" clId="{51FE1069-3F06-CE40-B3B8-4AA0EB9D6C0B}" dt="2021-09-15T01:48:51.942" v="2427" actId="478"/>
          <ac:spMkLst>
            <pc:docMk/>
            <pc:sldMk cId="1410201852" sldId="270"/>
            <ac:spMk id="48" creationId="{638CCDFE-544B-3A47-9DB1-0CFD14006C38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49" creationId="{FD8A4713-089B-9E46-88D2-85709E45EF4C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50" creationId="{B1CC4FF5-5C2F-2944-98E0-49FD9ABA412C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51" creationId="{75B0DA58-604E-A948-938B-666292218F60}"/>
          </ac:spMkLst>
        </pc:spChg>
        <pc:spChg chg="add mod">
          <ac:chgData name="Catherine Kasper" userId="920b7356-8e16-4e4d-9351-9c2be16c1d72" providerId="ADAL" clId="{51FE1069-3F06-CE40-B3B8-4AA0EB9D6C0B}" dt="2021-09-15T02:29:52.721" v="3180" actId="1038"/>
          <ac:spMkLst>
            <pc:docMk/>
            <pc:sldMk cId="1410201852" sldId="270"/>
            <ac:spMk id="52" creationId="{4442C1DA-72EA-6D41-B7F7-39DAAA7F08EE}"/>
          </ac:spMkLst>
        </pc:spChg>
        <pc:spChg chg="add mod">
          <ac:chgData name="Catherine Kasper" userId="920b7356-8e16-4e4d-9351-9c2be16c1d72" providerId="ADAL" clId="{51FE1069-3F06-CE40-B3B8-4AA0EB9D6C0B}" dt="2021-09-15T02:06:30.873" v="2858" actId="208"/>
          <ac:spMkLst>
            <pc:docMk/>
            <pc:sldMk cId="1410201852" sldId="270"/>
            <ac:spMk id="53" creationId="{85AF18C0-7F12-0644-834F-9FBE34C86AE0}"/>
          </ac:spMkLst>
        </pc:spChg>
        <pc:spChg chg="add mod">
          <ac:chgData name="Catherine Kasper" userId="920b7356-8e16-4e4d-9351-9c2be16c1d72" providerId="ADAL" clId="{51FE1069-3F06-CE40-B3B8-4AA0EB9D6C0B}" dt="2021-09-15T01:59:55.224" v="2789" actId="1036"/>
          <ac:spMkLst>
            <pc:docMk/>
            <pc:sldMk cId="1410201852" sldId="270"/>
            <ac:spMk id="54" creationId="{A925DBEC-FB9D-7F42-9DFC-72899F25C404}"/>
          </ac:spMkLst>
        </pc:spChg>
        <pc:spChg chg="add mod">
          <ac:chgData name="Catherine Kasper" userId="920b7356-8e16-4e4d-9351-9c2be16c1d72" providerId="ADAL" clId="{51FE1069-3F06-CE40-B3B8-4AA0EB9D6C0B}" dt="2021-09-15T01:59:33.974" v="2773" actId="14100"/>
          <ac:spMkLst>
            <pc:docMk/>
            <pc:sldMk cId="1410201852" sldId="270"/>
            <ac:spMk id="55" creationId="{F78E754F-F000-874F-B3F0-ACCDBACC3C6E}"/>
          </ac:spMkLst>
        </pc:spChg>
        <pc:spChg chg="add del mod">
          <ac:chgData name="Catherine Kasper" userId="920b7356-8e16-4e4d-9351-9c2be16c1d72" providerId="ADAL" clId="{51FE1069-3F06-CE40-B3B8-4AA0EB9D6C0B}" dt="2021-09-15T01:29:09.444" v="2108" actId="478"/>
          <ac:spMkLst>
            <pc:docMk/>
            <pc:sldMk cId="1410201852" sldId="270"/>
            <ac:spMk id="56" creationId="{0F1BDC9D-1901-ED49-925F-96AF18615B3A}"/>
          </ac:spMkLst>
        </pc:spChg>
        <pc:spChg chg="add mod">
          <ac:chgData name="Catherine Kasper" userId="920b7356-8e16-4e4d-9351-9c2be16c1d72" providerId="ADAL" clId="{51FE1069-3F06-CE40-B3B8-4AA0EB9D6C0B}" dt="2021-09-15T02:27:19.868" v="3155" actId="164"/>
          <ac:spMkLst>
            <pc:docMk/>
            <pc:sldMk cId="1410201852" sldId="270"/>
            <ac:spMk id="59" creationId="{94D675CB-EC29-A440-9DFF-6F5BF5D203FF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0" creationId="{D89B0600-EEFD-5345-A44E-5F7C450F2FDB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1" creationId="{C3798138-D0CF-954F-B405-15CF83CB2CBD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2" creationId="{591C48DB-98F7-0C46-90D8-B601660E4F3D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3" creationId="{CAB25AFC-0812-0A4A-9182-16151CF509FF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4" creationId="{88A1D51C-5EC0-754F-8442-6B7E8521DBAA}"/>
          </ac:spMkLst>
        </pc:spChg>
        <pc:spChg chg="add mod">
          <ac:chgData name="Catherine Kasper" userId="920b7356-8e16-4e4d-9351-9c2be16c1d72" providerId="ADAL" clId="{51FE1069-3F06-CE40-B3B8-4AA0EB9D6C0B}" dt="2021-09-15T01:59:52.624" v="2788" actId="1036"/>
          <ac:spMkLst>
            <pc:docMk/>
            <pc:sldMk cId="1410201852" sldId="270"/>
            <ac:spMk id="65" creationId="{38DD9BE4-580F-2F4E-AEDD-FE712432046F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6" creationId="{E3C020EA-94B3-BF4B-B9C8-00CDB0D28EDA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7" creationId="{725B9FB9-1765-5249-A0CE-314A6E968DE2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8" creationId="{0CF46970-415C-8947-9126-B0B054C4D7CE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69" creationId="{6BFD75F3-CA70-D843-8247-9ACEEBB60ED4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0" creationId="{29A460E1-71AB-5248-8035-58C64D0A436D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1" creationId="{5D0A9A8B-A6FF-4D48-B24B-C6DC2BF90720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2" creationId="{0E070E1B-2DF7-6E4C-853F-12E236742E6C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3" creationId="{FD84227A-C838-EE4E-A7FE-BA8A7C987530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4" creationId="{B31548D2-500C-2149-ADF2-D5312F0917F4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5" creationId="{B5DD2E33-BD4D-D04B-B14E-BD0D3FDABB5C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6" creationId="{A461C438-043B-EB45-9008-2095E6BB6A0B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7" creationId="{AC51E631-4C1D-1940-8914-EA3AE3298F05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8" creationId="{A4734D95-6825-9B48-BC7D-B6429912587F}"/>
          </ac:spMkLst>
        </pc:spChg>
        <pc:spChg chg="add mod">
          <ac:chgData name="Catherine Kasper" userId="920b7356-8e16-4e4d-9351-9c2be16c1d72" providerId="ADAL" clId="{51FE1069-3F06-CE40-B3B8-4AA0EB9D6C0B}" dt="2021-09-15T01:45:47.602" v="2372" actId="255"/>
          <ac:spMkLst>
            <pc:docMk/>
            <pc:sldMk cId="1410201852" sldId="270"/>
            <ac:spMk id="79" creationId="{9FD48CCB-A2AD-2843-A802-2C3D19653ACB}"/>
          </ac:spMkLst>
        </pc:spChg>
        <pc:spChg chg="add mod">
          <ac:chgData name="Catherine Kasper" userId="920b7356-8e16-4e4d-9351-9c2be16c1d72" providerId="ADAL" clId="{51FE1069-3F06-CE40-B3B8-4AA0EB9D6C0B}" dt="2021-09-15T02:05:24.717" v="2850" actId="207"/>
          <ac:spMkLst>
            <pc:docMk/>
            <pc:sldMk cId="1410201852" sldId="270"/>
            <ac:spMk id="82" creationId="{1C49225B-EC4C-5D4B-B8E7-A98A7EA0E5EA}"/>
          </ac:spMkLst>
        </pc:spChg>
        <pc:spChg chg="add del mod">
          <ac:chgData name="Catherine Kasper" userId="920b7356-8e16-4e4d-9351-9c2be16c1d72" providerId="ADAL" clId="{51FE1069-3F06-CE40-B3B8-4AA0EB9D6C0B}" dt="2021-09-15T01:37:12.934" v="2190" actId="478"/>
          <ac:spMkLst>
            <pc:docMk/>
            <pc:sldMk cId="1410201852" sldId="270"/>
            <ac:spMk id="83" creationId="{49310B6A-FBDC-014B-85BA-A85C8D679FFE}"/>
          </ac:spMkLst>
        </pc:spChg>
        <pc:spChg chg="add mod">
          <ac:chgData name="Catherine Kasper" userId="920b7356-8e16-4e4d-9351-9c2be16c1d72" providerId="ADAL" clId="{51FE1069-3F06-CE40-B3B8-4AA0EB9D6C0B}" dt="2021-09-15T01:45:58.389" v="2374" actId="1076"/>
          <ac:spMkLst>
            <pc:docMk/>
            <pc:sldMk cId="1410201852" sldId="270"/>
            <ac:spMk id="85" creationId="{2C563326-F4DC-404A-8632-43934B9446CF}"/>
          </ac:spMkLst>
        </pc:spChg>
        <pc:spChg chg="add mod">
          <ac:chgData name="Catherine Kasper" userId="920b7356-8e16-4e4d-9351-9c2be16c1d72" providerId="ADAL" clId="{51FE1069-3F06-CE40-B3B8-4AA0EB9D6C0B}" dt="2021-09-15T01:46:01.405" v="2375" actId="14100"/>
          <ac:spMkLst>
            <pc:docMk/>
            <pc:sldMk cId="1410201852" sldId="270"/>
            <ac:spMk id="86" creationId="{227D04AB-7605-3849-832B-D9EC8D7D7127}"/>
          </ac:spMkLst>
        </pc:spChg>
        <pc:spChg chg="add mod">
          <ac:chgData name="Catherine Kasper" userId="920b7356-8e16-4e4d-9351-9c2be16c1d72" providerId="ADAL" clId="{51FE1069-3F06-CE40-B3B8-4AA0EB9D6C0B}" dt="2021-09-15T01:47:55.436" v="2409" actId="14100"/>
          <ac:spMkLst>
            <pc:docMk/>
            <pc:sldMk cId="1410201852" sldId="270"/>
            <ac:spMk id="87" creationId="{0E7F778A-6F8E-B744-8070-AE087E9AA009}"/>
          </ac:spMkLst>
        </pc:spChg>
        <pc:spChg chg="add mod">
          <ac:chgData name="Catherine Kasper" userId="920b7356-8e16-4e4d-9351-9c2be16c1d72" providerId="ADAL" clId="{51FE1069-3F06-CE40-B3B8-4AA0EB9D6C0B}" dt="2021-09-15T01:46:06.439" v="2376" actId="14100"/>
          <ac:spMkLst>
            <pc:docMk/>
            <pc:sldMk cId="1410201852" sldId="270"/>
            <ac:spMk id="88" creationId="{97095B32-612C-B34F-978F-8AB4B6E00BD2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89" creationId="{2B83C3A3-F343-4F4D-BA4E-A9121EA4E06A}"/>
          </ac:spMkLst>
        </pc:spChg>
        <pc:spChg chg="add mod">
          <ac:chgData name="Catherine Kasper" userId="920b7356-8e16-4e4d-9351-9c2be16c1d72" providerId="ADAL" clId="{51FE1069-3F06-CE40-B3B8-4AA0EB9D6C0B}" dt="2021-09-15T01:49:26.636" v="2432" actId="1076"/>
          <ac:spMkLst>
            <pc:docMk/>
            <pc:sldMk cId="1410201852" sldId="270"/>
            <ac:spMk id="90" creationId="{13720B29-E830-6F4E-AA26-C52FD214A5DF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91" creationId="{2C9E8353-9448-DA48-AB0D-9EEE1E49B49C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92" creationId="{2F67BE20-D4C8-3B46-85B5-E8F508DE8145}"/>
          </ac:spMkLst>
        </pc:spChg>
        <pc:spChg chg="add mod">
          <ac:chgData name="Catherine Kasper" userId="920b7356-8e16-4e4d-9351-9c2be16c1d72" providerId="ADAL" clId="{51FE1069-3F06-CE40-B3B8-4AA0EB9D6C0B}" dt="2021-09-15T02:03:23.519" v="2844" actId="12788"/>
          <ac:spMkLst>
            <pc:docMk/>
            <pc:sldMk cId="1410201852" sldId="270"/>
            <ac:spMk id="97" creationId="{E58D33D2-72B3-DA4A-96FB-D66FD482104B}"/>
          </ac:spMkLst>
        </pc:spChg>
        <pc:spChg chg="add mod">
          <ac:chgData name="Catherine Kasper" userId="920b7356-8e16-4e4d-9351-9c2be16c1d72" providerId="ADAL" clId="{51FE1069-3F06-CE40-B3B8-4AA0EB9D6C0B}" dt="2021-09-15T01:53:30.181" v="2578" actId="1076"/>
          <ac:spMkLst>
            <pc:docMk/>
            <pc:sldMk cId="1410201852" sldId="270"/>
            <ac:spMk id="99" creationId="{18466A42-AB6E-264C-AFFD-5FD2BDC3108C}"/>
          </ac:spMkLst>
        </pc:spChg>
        <pc:spChg chg="add del mod">
          <ac:chgData name="Catherine Kasper" userId="920b7356-8e16-4e4d-9351-9c2be16c1d72" providerId="ADAL" clId="{51FE1069-3F06-CE40-B3B8-4AA0EB9D6C0B}" dt="2021-09-15T01:56:00.643" v="2730"/>
          <ac:spMkLst>
            <pc:docMk/>
            <pc:sldMk cId="1410201852" sldId="270"/>
            <ac:spMk id="100" creationId="{FD4188F6-BE86-2848-9438-D5E25894ED8F}"/>
          </ac:spMkLst>
        </pc:spChg>
        <pc:spChg chg="add mod">
          <ac:chgData name="Catherine Kasper" userId="920b7356-8e16-4e4d-9351-9c2be16c1d72" providerId="ADAL" clId="{51FE1069-3F06-CE40-B3B8-4AA0EB9D6C0B}" dt="2021-09-15T01:53:17.098" v="2560" actId="1076"/>
          <ac:spMkLst>
            <pc:docMk/>
            <pc:sldMk cId="1410201852" sldId="270"/>
            <ac:spMk id="101" creationId="{3F91EB75-EB86-B74D-8C6E-5B44827AEF52}"/>
          </ac:spMkLst>
        </pc:spChg>
        <pc:spChg chg="add del mod">
          <ac:chgData name="Catherine Kasper" userId="920b7356-8e16-4e4d-9351-9c2be16c1d72" providerId="ADAL" clId="{51FE1069-3F06-CE40-B3B8-4AA0EB9D6C0B}" dt="2021-09-15T01:52:42.831" v="2522" actId="478"/>
          <ac:spMkLst>
            <pc:docMk/>
            <pc:sldMk cId="1410201852" sldId="270"/>
            <ac:spMk id="102" creationId="{706FAE56-1CFC-5644-9896-A486C7B1ADC9}"/>
          </ac:spMkLst>
        </pc:spChg>
        <pc:spChg chg="add del mod">
          <ac:chgData name="Catherine Kasper" userId="920b7356-8e16-4e4d-9351-9c2be16c1d72" providerId="ADAL" clId="{51FE1069-3F06-CE40-B3B8-4AA0EB9D6C0B}" dt="2021-09-15T01:53:10.281" v="2559" actId="478"/>
          <ac:spMkLst>
            <pc:docMk/>
            <pc:sldMk cId="1410201852" sldId="270"/>
            <ac:spMk id="103" creationId="{5BA66772-A60B-1841-B666-39C0929F7911}"/>
          </ac:spMkLst>
        </pc:spChg>
        <pc:spChg chg="add mod">
          <ac:chgData name="Catherine Kasper" userId="920b7356-8e16-4e4d-9351-9c2be16c1d72" providerId="ADAL" clId="{51FE1069-3F06-CE40-B3B8-4AA0EB9D6C0B}" dt="2021-09-15T01:53:38.206" v="2596" actId="20577"/>
          <ac:spMkLst>
            <pc:docMk/>
            <pc:sldMk cId="1410201852" sldId="270"/>
            <ac:spMk id="104" creationId="{42322686-D7CD-3C41-BDC9-FF346DE833E6}"/>
          </ac:spMkLst>
        </pc:spChg>
        <pc:spChg chg="add mod">
          <ac:chgData name="Catherine Kasper" userId="920b7356-8e16-4e4d-9351-9c2be16c1d72" providerId="ADAL" clId="{51FE1069-3F06-CE40-B3B8-4AA0EB9D6C0B}" dt="2021-09-15T02:01:21.123" v="2835" actId="14100"/>
          <ac:spMkLst>
            <pc:docMk/>
            <pc:sldMk cId="1410201852" sldId="270"/>
            <ac:spMk id="105" creationId="{81BF93F8-79DF-B747-8F0A-9C9E4BD34E04}"/>
          </ac:spMkLst>
        </pc:spChg>
        <pc:spChg chg="add mod">
          <ac:chgData name="Catherine Kasper" userId="920b7356-8e16-4e4d-9351-9c2be16c1d72" providerId="ADAL" clId="{51FE1069-3F06-CE40-B3B8-4AA0EB9D6C0B}" dt="2021-09-15T02:01:15.723" v="2834" actId="14100"/>
          <ac:spMkLst>
            <pc:docMk/>
            <pc:sldMk cId="1410201852" sldId="270"/>
            <ac:spMk id="106" creationId="{CA1B7FDA-7853-324B-86EA-87B233495969}"/>
          </ac:spMkLst>
        </pc:spChg>
        <pc:spChg chg="add mod">
          <ac:chgData name="Catherine Kasper" userId="920b7356-8e16-4e4d-9351-9c2be16c1d72" providerId="ADAL" clId="{51FE1069-3F06-CE40-B3B8-4AA0EB9D6C0B}" dt="2021-09-15T01:55:01.531" v="2682" actId="1076"/>
          <ac:spMkLst>
            <pc:docMk/>
            <pc:sldMk cId="1410201852" sldId="270"/>
            <ac:spMk id="107" creationId="{D75BDC91-7CEA-7E44-B69A-F241BA60D379}"/>
          </ac:spMkLst>
        </pc:spChg>
        <pc:spChg chg="add mod">
          <ac:chgData name="Catherine Kasper" userId="920b7356-8e16-4e4d-9351-9c2be16c1d72" providerId="ADAL" clId="{51FE1069-3F06-CE40-B3B8-4AA0EB9D6C0B}" dt="2021-09-15T02:01:26.080" v="2836" actId="14100"/>
          <ac:spMkLst>
            <pc:docMk/>
            <pc:sldMk cId="1410201852" sldId="270"/>
            <ac:spMk id="108" creationId="{6EB70204-5290-D348-917A-D5A0683F7026}"/>
          </ac:spMkLst>
        </pc:spChg>
        <pc:spChg chg="add mod">
          <ac:chgData name="Catherine Kasper" userId="920b7356-8e16-4e4d-9351-9c2be16c1d72" providerId="ADAL" clId="{51FE1069-3F06-CE40-B3B8-4AA0EB9D6C0B}" dt="2021-09-15T01:55:57.430" v="2728" actId="14100"/>
          <ac:spMkLst>
            <pc:docMk/>
            <pc:sldMk cId="1410201852" sldId="270"/>
            <ac:spMk id="109" creationId="{B3B93774-478D-EC4C-AB9F-25A05A9E343D}"/>
          </ac:spMkLst>
        </pc:spChg>
        <pc:spChg chg="add del mod">
          <ac:chgData name="Catherine Kasper" userId="920b7356-8e16-4e4d-9351-9c2be16c1d72" providerId="ADAL" clId="{51FE1069-3F06-CE40-B3B8-4AA0EB9D6C0B}" dt="2021-09-15T02:01:06.773" v="2833" actId="478"/>
          <ac:spMkLst>
            <pc:docMk/>
            <pc:sldMk cId="1410201852" sldId="270"/>
            <ac:spMk id="110" creationId="{CE6BDC45-13C7-B54A-92CD-096D59793E33}"/>
          </ac:spMkLst>
        </pc:spChg>
        <pc:spChg chg="add mod">
          <ac:chgData name="Catherine Kasper" userId="920b7356-8e16-4e4d-9351-9c2be16c1d72" providerId="ADAL" clId="{51FE1069-3F06-CE40-B3B8-4AA0EB9D6C0B}" dt="2021-09-15T02:06:18.167" v="2856" actId="208"/>
          <ac:spMkLst>
            <pc:docMk/>
            <pc:sldMk cId="1410201852" sldId="270"/>
            <ac:spMk id="111" creationId="{60C7FBF4-C302-1247-8E4D-938689111CB8}"/>
          </ac:spMkLst>
        </pc:spChg>
        <pc:spChg chg="add mod">
          <ac:chgData name="Catherine Kasper" userId="920b7356-8e16-4e4d-9351-9c2be16c1d72" providerId="ADAL" clId="{51FE1069-3F06-CE40-B3B8-4AA0EB9D6C0B}" dt="2021-09-15T02:00:55.722" v="2832" actId="1076"/>
          <ac:spMkLst>
            <pc:docMk/>
            <pc:sldMk cId="1410201852" sldId="270"/>
            <ac:spMk id="112" creationId="{6E51B2D0-EB36-D243-8539-B9986C255626}"/>
          </ac:spMkLst>
        </pc:spChg>
        <pc:grpChg chg="add mod">
          <ac:chgData name="Catherine Kasper" userId="920b7356-8e16-4e4d-9351-9c2be16c1d72" providerId="ADAL" clId="{51FE1069-3F06-CE40-B3B8-4AA0EB9D6C0B}" dt="2021-09-15T02:27:23.785" v="3175" actId="1038"/>
          <ac:grpSpMkLst>
            <pc:docMk/>
            <pc:sldMk cId="1410201852" sldId="270"/>
            <ac:grpSpMk id="4" creationId="{FF2C6168-9C37-7D46-A4F2-22AB57671008}"/>
          </ac:grpSpMkLst>
        </pc:grpChg>
        <pc:grpChg chg="add mod">
          <ac:chgData name="Catherine Kasper" userId="920b7356-8e16-4e4d-9351-9c2be16c1d72" providerId="ADAL" clId="{51FE1069-3F06-CE40-B3B8-4AA0EB9D6C0B}" dt="2021-09-15T01:01:58.463" v="1608" actId="164"/>
          <ac:grpSpMkLst>
            <pc:docMk/>
            <pc:sldMk cId="1410201852" sldId="270"/>
            <ac:grpSpMk id="24" creationId="{0CEDC136-F377-E24A-969A-5003C4CCA89B}"/>
          </ac:grpSpMkLst>
        </pc:grpChg>
        <pc:grpChg chg="add mod">
          <ac:chgData name="Catherine Kasper" userId="920b7356-8e16-4e4d-9351-9c2be16c1d72" providerId="ADAL" clId="{51FE1069-3F06-CE40-B3B8-4AA0EB9D6C0B}" dt="2021-09-15T01:06:26.457" v="1773" actId="164"/>
          <ac:grpSpMkLst>
            <pc:docMk/>
            <pc:sldMk cId="1410201852" sldId="270"/>
            <ac:grpSpMk id="41" creationId="{80671A6D-26F3-9B4F-8F7C-0D4BF280B69B}"/>
          </ac:grpSpMkLst>
        </pc:grpChg>
        <pc:grpChg chg="add mod">
          <ac:chgData name="Catherine Kasper" userId="920b7356-8e16-4e4d-9351-9c2be16c1d72" providerId="ADAL" clId="{51FE1069-3F06-CE40-B3B8-4AA0EB9D6C0B}" dt="2021-09-15T01:36:26.578" v="2183" actId="164"/>
          <ac:grpSpMkLst>
            <pc:docMk/>
            <pc:sldMk cId="1410201852" sldId="270"/>
            <ac:grpSpMk id="80" creationId="{0A088130-79F2-B342-B0CB-A01E37A2C3E4}"/>
          </ac:grpSpMkLst>
        </pc:grpChg>
        <pc:grpChg chg="add mod">
          <ac:chgData name="Catherine Kasper" userId="920b7356-8e16-4e4d-9351-9c2be16c1d72" providerId="ADAL" clId="{51FE1069-3F06-CE40-B3B8-4AA0EB9D6C0B}" dt="2021-09-15T02:05:24.717" v="2850" actId="207"/>
          <ac:grpSpMkLst>
            <pc:docMk/>
            <pc:sldMk cId="1410201852" sldId="270"/>
            <ac:grpSpMk id="81" creationId="{ED949C0A-0AEF-7944-A174-67535963CFA1}"/>
          </ac:grpSpMkLst>
        </pc:grpChg>
        <pc:grpChg chg="add mod">
          <ac:chgData name="Catherine Kasper" userId="920b7356-8e16-4e4d-9351-9c2be16c1d72" providerId="ADAL" clId="{51FE1069-3F06-CE40-B3B8-4AA0EB9D6C0B}" dt="2021-09-15T02:05:24.717" v="2850" actId="207"/>
          <ac:grpSpMkLst>
            <pc:docMk/>
            <pc:sldMk cId="1410201852" sldId="270"/>
            <ac:grpSpMk id="84" creationId="{0359DA50-5D36-914C-BE7F-341C1CFDA92D}"/>
          </ac:grpSpMkLst>
        </pc:grpChg>
        <pc:grpChg chg="add mod">
          <ac:chgData name="Catherine Kasper" userId="920b7356-8e16-4e4d-9351-9c2be16c1d72" providerId="ADAL" clId="{51FE1069-3F06-CE40-B3B8-4AA0EB9D6C0B}" dt="2021-09-15T01:51:33.430" v="2474" actId="167"/>
          <ac:grpSpMkLst>
            <pc:docMk/>
            <pc:sldMk cId="1410201852" sldId="270"/>
            <ac:grpSpMk id="98" creationId="{54B22DA2-1888-164A-A89A-ED91BA025C5D}"/>
          </ac:grpSpMkLst>
        </pc:grp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9" creationId="{0A14DC62-425E-CF47-B92A-4EB1D718410F}"/>
          </ac:cxnSpMkLst>
        </pc:cxnChg>
        <pc:cxnChg chg="add mod">
          <ac:chgData name="Catherine Kasper" userId="920b7356-8e16-4e4d-9351-9c2be16c1d72" providerId="ADAL" clId="{51FE1069-3F06-CE40-B3B8-4AA0EB9D6C0B}" dt="2021-09-15T01:02:11.917" v="1609" actId="167"/>
          <ac:cxnSpMkLst>
            <pc:docMk/>
            <pc:sldMk cId="1410201852" sldId="270"/>
            <ac:cxnSpMk id="10" creationId="{8F903338-6C14-2F4C-BD83-35DDD4C6D436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1" creationId="{FC76997C-6E33-D448-836A-5A3F78D01E41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2" creationId="{CA081242-A12B-F64D-9BCE-FA086B212261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3" creationId="{2A73C6A2-D675-B84A-BBB5-9839155FE4A9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4" creationId="{AF645C6A-E34D-5B4E-AAEE-C68C23DA0A7F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5" creationId="{C95B49CB-B851-0943-BFE4-05C605D8C022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6" creationId="{EA85F6D8-15F8-7749-92C0-EFB25CF944F8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7" creationId="{6A941321-84F3-F541-AAD0-0443C207565C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8" creationId="{D1C539C4-584A-E245-935B-FD5FAFF3FB9C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19" creationId="{4EF4206E-9BD3-3347-980A-F7DCB0A557D4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0" creationId="{E1295A3B-1702-7E40-8199-DF7F7A90D9D3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1" creationId="{EA9EA729-9252-9D4E-8EBC-29E719BA2282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2" creationId="{360CD4A4-1D40-5145-BC3D-3724E4439C03}"/>
          </ac:cxnSpMkLst>
        </pc:cxnChg>
        <pc:cxnChg chg="add mod">
          <ac:chgData name="Catherine Kasper" userId="920b7356-8e16-4e4d-9351-9c2be16c1d72" providerId="ADAL" clId="{51FE1069-3F06-CE40-B3B8-4AA0EB9D6C0B}" dt="2021-09-15T01:01:58.463" v="1608" actId="164"/>
          <ac:cxnSpMkLst>
            <pc:docMk/>
            <pc:sldMk cId="1410201852" sldId="270"/>
            <ac:cxnSpMk id="23" creationId="{2EFC6157-612D-C442-A0CB-4946A2B5121A}"/>
          </ac:cxnSpMkLst>
        </pc:cxnChg>
        <pc:cxnChg chg="add mod">
          <ac:chgData name="Catherine Kasper" userId="920b7356-8e16-4e4d-9351-9c2be16c1d72" providerId="ADAL" clId="{51FE1069-3F06-CE40-B3B8-4AA0EB9D6C0B}" dt="2021-09-15T02:27:19.868" v="3155" actId="164"/>
          <ac:cxnSpMkLst>
            <pc:docMk/>
            <pc:sldMk cId="1410201852" sldId="270"/>
            <ac:cxnSpMk id="58" creationId="{2F1BF349-D1C1-004C-B917-84CE530F298A}"/>
          </ac:cxnSpMkLst>
        </pc:cxnChg>
        <pc:cxnChg chg="add mod">
          <ac:chgData name="Catherine Kasper" userId="920b7356-8e16-4e4d-9351-9c2be16c1d72" providerId="ADAL" clId="{51FE1069-3F06-CE40-B3B8-4AA0EB9D6C0B}" dt="2021-09-15T02:03:23.519" v="2844" actId="12788"/>
          <ac:cxnSpMkLst>
            <pc:docMk/>
            <pc:sldMk cId="1410201852" sldId="270"/>
            <ac:cxnSpMk id="94" creationId="{4445F927-D2B6-DC44-9580-EAAC19BEF19C}"/>
          </ac:cxnSpMkLst>
        </pc:cxnChg>
      </pc:sldChg>
      <pc:sldChg chg="add del">
        <pc:chgData name="Catherine Kasper" userId="920b7356-8e16-4e4d-9351-9c2be16c1d72" providerId="ADAL" clId="{51FE1069-3F06-CE40-B3B8-4AA0EB9D6C0B}" dt="2021-09-15T01:58:07.537" v="2771" actId="2696"/>
        <pc:sldMkLst>
          <pc:docMk/>
          <pc:sldMk cId="2100229784" sldId="271"/>
        </pc:sldMkLst>
      </pc:sldChg>
      <pc:sldMasterChg chg="addSp delSp modSp mod modSldLayout">
        <pc:chgData name="Catherine Kasper" userId="920b7356-8e16-4e4d-9351-9c2be16c1d72" providerId="ADAL" clId="{51FE1069-3F06-CE40-B3B8-4AA0EB9D6C0B}" dt="2021-09-12T17:36:16.406" v="1143" actId="1076"/>
        <pc:sldMasterMkLst>
          <pc:docMk/>
          <pc:sldMasterMk cId="2460954070" sldId="2147483660"/>
        </pc:sldMasterMkLst>
        <pc:spChg chg="mod">
          <ac:chgData name="Catherine Kasper" userId="920b7356-8e16-4e4d-9351-9c2be16c1d72" providerId="ADAL" clId="{51FE1069-3F06-CE40-B3B8-4AA0EB9D6C0B}" dt="2021-09-10T02:26:05.022" v="1116" actId="1410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Catherine Kasper" userId="920b7356-8e16-4e4d-9351-9c2be16c1d72" providerId="ADAL" clId="{51FE1069-3F06-CE40-B3B8-4AA0EB9D6C0B}" dt="2021-09-10T02:24:05.586" v="1110" actId="5793"/>
          <ac:spMkLst>
            <pc:docMk/>
            <pc:sldMasterMk cId="2460954070" sldId="2147483660"/>
            <ac:spMk id="3" creationId="{00000000-0000-0000-0000-000000000000}"/>
          </ac:spMkLst>
        </pc:spChg>
        <pc:spChg chg="add mod">
          <ac:chgData name="Catherine Kasper" userId="920b7356-8e16-4e4d-9351-9c2be16c1d72" providerId="ADAL" clId="{51FE1069-3F06-CE40-B3B8-4AA0EB9D6C0B}" dt="2021-09-10T00:26:59.932" v="230" actId="1037"/>
          <ac:spMkLst>
            <pc:docMk/>
            <pc:sldMasterMk cId="2460954070" sldId="2147483660"/>
            <ac:spMk id="11" creationId="{EE663914-2A1E-B649-AD76-ABBA5270D664}"/>
          </ac:spMkLst>
        </pc:spChg>
        <pc:picChg chg="add mod">
          <ac:chgData name="Catherine Kasper" userId="920b7356-8e16-4e4d-9351-9c2be16c1d72" providerId="ADAL" clId="{51FE1069-3F06-CE40-B3B8-4AA0EB9D6C0B}" dt="2021-09-10T00:20:53.896" v="175" actId="1076"/>
          <ac:picMkLst>
            <pc:docMk/>
            <pc:sldMasterMk cId="2460954070" sldId="2147483660"/>
            <ac:picMk id="8" creationId="{6F4F3301-73E2-464D-A6E8-906F41AE43C4}"/>
          </ac:picMkLst>
        </pc:picChg>
        <pc:picChg chg="add mod">
          <ac:chgData name="Catherine Kasper" userId="920b7356-8e16-4e4d-9351-9c2be16c1d72" providerId="ADAL" clId="{51FE1069-3F06-CE40-B3B8-4AA0EB9D6C0B}" dt="2021-09-12T17:36:16.406" v="1143" actId="1076"/>
          <ac:picMkLst>
            <pc:docMk/>
            <pc:sldMasterMk cId="2460954070" sldId="2147483660"/>
            <ac:picMk id="9" creationId="{39411EC2-D037-8240-990B-8B670EDF53A9}"/>
          </ac:picMkLst>
        </pc:picChg>
        <pc:picChg chg="add del mod">
          <ac:chgData name="Catherine Kasper" userId="920b7356-8e16-4e4d-9351-9c2be16c1d72" providerId="ADAL" clId="{51FE1069-3F06-CE40-B3B8-4AA0EB9D6C0B}" dt="2021-09-12T17:36:10.750" v="1142" actId="478"/>
          <ac:picMkLst>
            <pc:docMk/>
            <pc:sldMasterMk cId="2460954070" sldId="2147483660"/>
            <ac:picMk id="10" creationId="{D9AC6817-104E-7947-BAD1-4A98D2AC8461}"/>
          </ac:picMkLst>
        </pc:picChg>
        <pc:picChg chg="add del mod">
          <ac:chgData name="Catherine Kasper" userId="920b7356-8e16-4e4d-9351-9c2be16c1d72" providerId="ADAL" clId="{51FE1069-3F06-CE40-B3B8-4AA0EB9D6C0B}" dt="2021-09-12T17:14:38.498" v="1138"/>
          <ac:picMkLst>
            <pc:docMk/>
            <pc:sldMasterMk cId="2460954070" sldId="2147483660"/>
            <ac:picMk id="12" creationId="{60548793-D026-2046-9A5C-DB3B6DE6BE3C}"/>
          </ac:picMkLst>
        </pc:picChg>
        <pc:picChg chg="add mod">
          <ac:chgData name="Catherine Kasper" userId="920b7356-8e16-4e4d-9351-9c2be16c1d72" providerId="ADAL" clId="{51FE1069-3F06-CE40-B3B8-4AA0EB9D6C0B}" dt="2021-09-12T17:14:40.021" v="1139"/>
          <ac:picMkLst>
            <pc:docMk/>
            <pc:sldMasterMk cId="2460954070" sldId="2147483660"/>
            <ac:picMk id="13" creationId="{4C108A02-3697-734F-80AA-26A5EB72BA11}"/>
          </ac:picMkLst>
        </pc:picChg>
        <pc:sldLayoutChg chg="modSp mod">
          <pc:chgData name="Catherine Kasper" userId="920b7356-8e16-4e4d-9351-9c2be16c1d72" providerId="ADAL" clId="{51FE1069-3F06-CE40-B3B8-4AA0EB9D6C0B}" dt="2021-09-10T00:29:53.534" v="268" actId="1076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Catherine Kasper" userId="920b7356-8e16-4e4d-9351-9c2be16c1d72" providerId="ADAL" clId="{51FE1069-3F06-CE40-B3B8-4AA0EB9D6C0B}" dt="2021-09-10T00:29:51.399" v="265" actId="1076"/>
            <ac:spMkLst>
              <pc:docMk/>
              <pc:sldMasterMk cId="2460954070" sldId="2147483660"/>
              <pc:sldLayoutMk cId="2385387890" sldId="2147483661"/>
              <ac:spMk id="4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53.534" v="268" actId="1076"/>
            <ac:spMkLst>
              <pc:docMk/>
              <pc:sldMasterMk cId="2460954070" sldId="2147483660"/>
              <pc:sldLayoutMk cId="2385387890" sldId="2147483661"/>
              <ac:spMk id="6" creationId="{00000000-0000-0000-0000-000000000000}"/>
            </ac:spMkLst>
          </pc:spChg>
        </pc:sldLayoutChg>
        <pc:sldLayoutChg chg="addSp delSp modSp mod">
          <pc:chgData name="Catherine Kasper" userId="920b7356-8e16-4e4d-9351-9c2be16c1d72" providerId="ADAL" clId="{51FE1069-3F06-CE40-B3B8-4AA0EB9D6C0B}" dt="2021-09-10T00:34:06.678" v="349" actId="12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Catherine Kasper" userId="920b7356-8e16-4e4d-9351-9c2be16c1d72" providerId="ADAL" clId="{51FE1069-3F06-CE40-B3B8-4AA0EB9D6C0B}" dt="2021-09-10T00:34:06.678" v="349" actId="12"/>
            <ac:spMkLst>
              <pc:docMk/>
              <pc:sldMasterMk cId="2460954070" sldId="2147483660"/>
              <pc:sldLayoutMk cId="949138452" sldId="2147483662"/>
              <ac:spMk id="3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45.503" v="257" actId="1076"/>
            <ac:spMkLst>
              <pc:docMk/>
              <pc:sldMasterMk cId="2460954070" sldId="2147483660"/>
              <pc:sldLayoutMk cId="949138452" sldId="2147483662"/>
              <ac:spMk id="4" creationId="{00000000-0000-0000-0000-000000000000}"/>
            </ac:spMkLst>
          </pc:spChg>
          <pc:spChg chg="mod">
            <ac:chgData name="Catherine Kasper" userId="920b7356-8e16-4e4d-9351-9c2be16c1d72" providerId="ADAL" clId="{51FE1069-3F06-CE40-B3B8-4AA0EB9D6C0B}" dt="2021-09-10T00:29:44.439" v="255" actId="1076"/>
            <ac:spMkLst>
              <pc:docMk/>
              <pc:sldMasterMk cId="2460954070" sldId="2147483660"/>
              <pc:sldLayoutMk cId="949138452" sldId="2147483662"/>
              <ac:spMk id="6" creationId="{00000000-0000-0000-0000-000000000000}"/>
            </ac:spMkLst>
          </pc:spChg>
          <pc:spChg chg="add del mod">
            <ac:chgData name="Catherine Kasper" userId="920b7356-8e16-4e4d-9351-9c2be16c1d72" providerId="ADAL" clId="{51FE1069-3F06-CE40-B3B8-4AA0EB9D6C0B}" dt="2021-09-10T00:29:46.041" v="258"/>
            <ac:spMkLst>
              <pc:docMk/>
              <pc:sldMasterMk cId="2460954070" sldId="2147483660"/>
              <pc:sldLayoutMk cId="949138452" sldId="2147483662"/>
              <ac:spMk id="7" creationId="{57DA5F3D-38E8-7742-9950-D158EC1A2664}"/>
            </ac:spMkLst>
          </pc:spChg>
          <pc:spChg chg="add del mod">
            <ac:chgData name="Catherine Kasper" userId="920b7356-8e16-4e4d-9351-9c2be16c1d72" providerId="ADAL" clId="{51FE1069-3F06-CE40-B3B8-4AA0EB9D6C0B}" dt="2021-09-10T00:29:46.041" v="258"/>
            <ac:spMkLst>
              <pc:docMk/>
              <pc:sldMasterMk cId="2460954070" sldId="2147483660"/>
              <pc:sldLayoutMk cId="949138452" sldId="2147483662"/>
              <ac:spMk id="8" creationId="{DE889F3A-169D-304E-94E7-A28ABD9F31A8}"/>
            </ac:spMkLst>
          </pc:spChg>
          <pc:spChg chg="add del mod">
            <ac:chgData name="Catherine Kasper" userId="920b7356-8e16-4e4d-9351-9c2be16c1d72" providerId="ADAL" clId="{51FE1069-3F06-CE40-B3B8-4AA0EB9D6C0B}" dt="2021-09-10T00:32:11.264" v="300" actId="478"/>
            <ac:spMkLst>
              <pc:docMk/>
              <pc:sldMasterMk cId="2460954070" sldId="2147483660"/>
              <pc:sldLayoutMk cId="949138452" sldId="2147483662"/>
              <ac:spMk id="9" creationId="{A0B21E54-145C-A041-807B-694833F2E091}"/>
            </ac:spMkLst>
          </pc:spChg>
        </pc:sldLayoutChg>
        <pc:sldLayoutChg chg="addSp modSp">
          <pc:chgData name="Catherine Kasper" userId="920b7356-8e16-4e4d-9351-9c2be16c1d72" providerId="ADAL" clId="{51FE1069-3F06-CE40-B3B8-4AA0EB9D6C0B}" dt="2021-09-12T17:14:26.039" v="1136"/>
          <pc:sldLayoutMkLst>
            <pc:docMk/>
            <pc:sldMasterMk cId="2460954070" sldId="2147483660"/>
            <pc:sldLayoutMk cId="1203092039" sldId="2147483664"/>
          </pc:sldLayoutMkLst>
          <pc:picChg chg="add mod">
            <ac:chgData name="Catherine Kasper" userId="920b7356-8e16-4e4d-9351-9c2be16c1d72" providerId="ADAL" clId="{51FE1069-3F06-CE40-B3B8-4AA0EB9D6C0B}" dt="2021-09-12T17:14:26.039" v="1136"/>
            <ac:picMkLst>
              <pc:docMk/>
              <pc:sldMasterMk cId="2460954070" sldId="2147483660"/>
              <pc:sldLayoutMk cId="1203092039" sldId="2147483664"/>
              <ac:picMk id="8" creationId="{310D2A17-C6C0-6444-A825-0E23D00E3F03}"/>
            </ac:picMkLst>
          </pc:picChg>
        </pc:sldLayoutChg>
      </pc:sldMasterChg>
    </pc:docChg>
  </pc:docChgLst>
  <pc:docChgLst>
    <pc:chgData name="Walker, Douglas S" userId="817043e7-e063-4ccf-bb91-a66d0ba6010b" providerId="ADAL" clId="{F5744B34-D98D-714D-BA4A-FA432DE627B2}"/>
    <pc:docChg chg="modSld">
      <pc:chgData name="Walker, Douglas S" userId="817043e7-e063-4ccf-bb91-a66d0ba6010b" providerId="ADAL" clId="{F5744B34-D98D-714D-BA4A-FA432DE627B2}" dt="2021-10-06T16:30:11.647" v="4" actId="14100"/>
      <pc:docMkLst>
        <pc:docMk/>
      </pc:docMkLst>
      <pc:sldChg chg="modSp mod">
        <pc:chgData name="Walker, Douglas S" userId="817043e7-e063-4ccf-bb91-a66d0ba6010b" providerId="ADAL" clId="{F5744B34-D98D-714D-BA4A-FA432DE627B2}" dt="2021-10-06T16:30:11.647" v="4" actId="14100"/>
        <pc:sldMkLst>
          <pc:docMk/>
          <pc:sldMk cId="1703191525" sldId="294"/>
        </pc:sldMkLst>
        <pc:spChg chg="mod">
          <ac:chgData name="Walker, Douglas S" userId="817043e7-e063-4ccf-bb91-a66d0ba6010b" providerId="ADAL" clId="{F5744B34-D98D-714D-BA4A-FA432DE627B2}" dt="2021-10-06T16:30:11.647" v="4" actId="14100"/>
          <ac:spMkLst>
            <pc:docMk/>
            <pc:sldMk cId="1703191525" sldId="294"/>
            <ac:spMk id="8" creationId="{6F8E37CB-7B1F-4B65-BB80-2107607AF676}"/>
          </ac:spMkLst>
        </pc:spChg>
      </pc:sldChg>
    </pc:docChg>
  </pc:docChgLst>
  <pc:docChgLst>
    <pc:chgData name="Walker, Douglas S" userId="S::dwalker72@gatech.edu::817043e7-e063-4ccf-bb91-a66d0ba6010b" providerId="AD" clId="Web-{819733F5-2431-4D2E-B9C4-CB125FA6F532}"/>
    <pc:docChg chg="modSld">
      <pc:chgData name="Walker, Douglas S" userId="S::dwalker72@gatech.edu::817043e7-e063-4ccf-bb91-a66d0ba6010b" providerId="AD" clId="Web-{819733F5-2431-4D2E-B9C4-CB125FA6F532}" dt="2021-09-15T15:47:36.295" v="1" actId="1076"/>
      <pc:docMkLst>
        <pc:docMk/>
      </pc:docMkLst>
      <pc:sldChg chg="modSp">
        <pc:chgData name="Walker, Douglas S" userId="S::dwalker72@gatech.edu::817043e7-e063-4ccf-bb91-a66d0ba6010b" providerId="AD" clId="Web-{819733F5-2431-4D2E-B9C4-CB125FA6F532}" dt="2021-09-15T15:47:36.295" v="1" actId="1076"/>
        <pc:sldMkLst>
          <pc:docMk/>
          <pc:sldMk cId="4173525016" sldId="275"/>
        </pc:sldMkLst>
        <pc:picChg chg="mod">
          <ac:chgData name="Walker, Douglas S" userId="S::dwalker72@gatech.edu::817043e7-e063-4ccf-bb91-a66d0ba6010b" providerId="AD" clId="Web-{819733F5-2431-4D2E-B9C4-CB125FA6F532}" dt="2021-09-15T15:47:36.295" v="1" actId="1076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iotter, Jason D" userId="S::jpiotter3@gatech.edu::dfbe572a-2bd8-433f-b742-4a781a0d9d49" providerId="AD" clId="Web-{DFD7AFED-9FAD-448A-B12E-FE24073E4758}"/>
    <pc:docChg chg="modSld">
      <pc:chgData name="Piotter, Jason D" userId="S::jpiotter3@gatech.edu::dfbe572a-2bd8-433f-b742-4a781a0d9d49" providerId="AD" clId="Web-{DFD7AFED-9FAD-448A-B12E-FE24073E4758}" dt="2021-09-15T01:23:11.113" v="1108" actId="20577"/>
      <pc:docMkLst>
        <pc:docMk/>
      </pc:docMkLst>
      <pc:sldChg chg="addCm modNotes">
        <pc:chgData name="Piotter, Jason D" userId="S::jpiotter3@gatech.edu::dfbe572a-2bd8-433f-b742-4a781a0d9d49" providerId="AD" clId="Web-{DFD7AFED-9FAD-448A-B12E-FE24073E4758}" dt="2021-09-15T00:55:55.432" v="128"/>
        <pc:sldMkLst>
          <pc:docMk/>
          <pc:sldMk cId="3266948955" sldId="261"/>
        </pc:sldMkLst>
      </pc:sldChg>
      <pc:sldChg chg="addSp delSp modSp modNotes">
        <pc:chgData name="Piotter, Jason D" userId="S::jpiotter3@gatech.edu::dfbe572a-2bd8-433f-b742-4a781a0d9d49" providerId="AD" clId="Web-{DFD7AFED-9FAD-448A-B12E-FE24073E4758}" dt="2021-09-15T01:23:11.113" v="1108" actId="20577"/>
        <pc:sldMkLst>
          <pc:docMk/>
          <pc:sldMk cId="16079505" sldId="262"/>
        </pc:sldMkLst>
        <pc:spChg chg="mod">
          <ac:chgData name="Piotter, Jason D" userId="S::jpiotter3@gatech.edu::dfbe572a-2bd8-433f-b742-4a781a0d9d49" providerId="AD" clId="Web-{DFD7AFED-9FAD-448A-B12E-FE24073E4758}" dt="2021-09-15T01:19:57.655" v="982" actId="20577"/>
          <ac:spMkLst>
            <pc:docMk/>
            <pc:sldMk cId="16079505" sldId="262"/>
            <ac:spMk id="3" creationId="{6CF98EFB-0DED-CB44-BCAF-633D64DA92BD}"/>
          </ac:spMkLst>
        </pc:spChg>
        <pc:spChg chg="add del">
          <ac:chgData name="Piotter, Jason D" userId="S::jpiotter3@gatech.edu::dfbe572a-2bd8-433f-b742-4a781a0d9d49" providerId="AD" clId="Web-{DFD7AFED-9FAD-448A-B12E-FE24073E4758}" dt="2021-09-15T01:20:00.373" v="983"/>
          <ac:spMkLst>
            <pc:docMk/>
            <pc:sldMk cId="16079505" sldId="262"/>
            <ac:spMk id="4" creationId="{BCFE4B3E-4E13-CD46-8DB7-F95A0B85664E}"/>
          </ac:spMkLst>
        </pc:spChg>
        <pc:spChg chg="add del">
          <ac:chgData name="Piotter, Jason D" userId="S::jpiotter3@gatech.edu::dfbe572a-2bd8-433f-b742-4a781a0d9d49" providerId="AD" clId="Web-{DFD7AFED-9FAD-448A-B12E-FE24073E4758}" dt="2021-09-14T23:24:41.625" v="1"/>
          <ac:spMkLst>
            <pc:docMk/>
            <pc:sldMk cId="16079505" sldId="262"/>
            <ac:spMk id="7" creationId="{46D4736C-BB2A-4240-B1FC-2CB9C149C68B}"/>
          </ac:spMkLst>
        </pc:spChg>
        <pc:spChg chg="add del mod">
          <ac:chgData name="Piotter, Jason D" userId="S::jpiotter3@gatech.edu::dfbe572a-2bd8-433f-b742-4a781a0d9d49" providerId="AD" clId="Web-{DFD7AFED-9FAD-448A-B12E-FE24073E4758}" dt="2021-09-15T01:20:17.390" v="989"/>
          <ac:spMkLst>
            <pc:docMk/>
            <pc:sldMk cId="16079505" sldId="262"/>
            <ac:spMk id="9" creationId="{0F5B222D-6966-48E5-BA0E-36DA9C1C7F81}"/>
          </ac:spMkLst>
        </pc:spChg>
        <pc:spChg chg="add mod">
          <ac:chgData name="Piotter, Jason D" userId="S::jpiotter3@gatech.edu::dfbe572a-2bd8-433f-b742-4a781a0d9d49" providerId="AD" clId="Web-{DFD7AFED-9FAD-448A-B12E-FE24073E4758}" dt="2021-09-15T01:23:11.113" v="1108" actId="20577"/>
          <ac:spMkLst>
            <pc:docMk/>
            <pc:sldMk cId="16079505" sldId="262"/>
            <ac:spMk id="12" creationId="{BFA89836-134E-4D36-B063-49C86AC9F5D1}"/>
          </ac:spMkLst>
        </pc:spChg>
        <pc:picChg chg="add del mod ord">
          <ac:chgData name="Piotter, Jason D" userId="S::jpiotter3@gatech.edu::dfbe572a-2bd8-433f-b742-4a781a0d9d49" providerId="AD" clId="Web-{DFD7AFED-9FAD-448A-B12E-FE24073E4758}" dt="2021-09-15T01:19:45.998" v="723"/>
          <ac:picMkLst>
            <pc:docMk/>
            <pc:sldMk cId="16079505" sldId="262"/>
            <ac:picMk id="7" creationId="{D3884BBF-1259-433F-8EA7-0D558C0BA9CB}"/>
          </ac:picMkLst>
        </pc:picChg>
        <pc:picChg chg="add mod ord">
          <ac:chgData name="Piotter, Jason D" userId="S::jpiotter3@gatech.edu::dfbe572a-2bd8-433f-b742-4a781a0d9d49" providerId="AD" clId="Web-{DFD7AFED-9FAD-448A-B12E-FE24073E4758}" dt="2021-09-15T01:20:04.967" v="986" actId="1076"/>
          <ac:picMkLst>
            <pc:docMk/>
            <pc:sldMk cId="16079505" sldId="262"/>
            <ac:picMk id="8" creationId="{54BD38FB-990A-422E-99EE-8F902009A573}"/>
          </ac:picMkLst>
        </pc:picChg>
        <pc:picChg chg="add del mod">
          <ac:chgData name="Piotter, Jason D" userId="S::jpiotter3@gatech.edu::dfbe572a-2bd8-433f-b742-4a781a0d9d49" providerId="AD" clId="Web-{DFD7AFED-9FAD-448A-B12E-FE24073E4758}" dt="2021-09-15T01:20:22.312" v="991"/>
          <ac:picMkLst>
            <pc:docMk/>
            <pc:sldMk cId="16079505" sldId="262"/>
            <ac:picMk id="10" creationId="{76A29F6C-91B8-410B-9FBE-3D2A29C35251}"/>
          </ac:picMkLst>
        </pc:picChg>
      </pc:sldChg>
    </pc:docChg>
  </pc:docChgLst>
  <pc:docChgLst>
    <pc:chgData name="Walker, Douglas S" userId="S::dwalker72@gatech.edu::817043e7-e063-4ccf-bb91-a66d0ba6010b" providerId="AD" clId="Web-{0131B88C-3D89-48FB-B799-F623BD5AC10C}"/>
    <pc:docChg chg="modSld">
      <pc:chgData name="Walker, Douglas S" userId="S::dwalker72@gatech.edu::817043e7-e063-4ccf-bb91-a66d0ba6010b" providerId="AD" clId="Web-{0131B88C-3D89-48FB-B799-F623BD5AC10C}" dt="2021-10-06T16:29:00.935" v="11" actId="20577"/>
      <pc:docMkLst>
        <pc:docMk/>
      </pc:docMkLst>
      <pc:sldChg chg="addSp modSp">
        <pc:chgData name="Walker, Douglas S" userId="S::dwalker72@gatech.edu::817043e7-e063-4ccf-bb91-a66d0ba6010b" providerId="AD" clId="Web-{0131B88C-3D89-48FB-B799-F623BD5AC10C}" dt="2021-10-06T16:29:00.935" v="11" actId="20577"/>
        <pc:sldMkLst>
          <pc:docMk/>
          <pc:sldMk cId="1703191525" sldId="294"/>
        </pc:sldMkLst>
        <pc:spChg chg="add mod">
          <ac:chgData name="Walker, Douglas S" userId="S::dwalker72@gatech.edu::817043e7-e063-4ccf-bb91-a66d0ba6010b" providerId="AD" clId="Web-{0131B88C-3D89-48FB-B799-F623BD5AC10C}" dt="2021-10-06T16:29:00.935" v="11" actId="20577"/>
          <ac:spMkLst>
            <pc:docMk/>
            <pc:sldMk cId="1703191525" sldId="294"/>
            <ac:spMk id="8" creationId="{6F8E37CB-7B1F-4B65-BB80-2107607AF676}"/>
          </ac:spMkLst>
        </pc:spChg>
      </pc:sldChg>
    </pc:docChg>
  </pc:docChgLst>
  <pc:docChgLst>
    <pc:chgData name="Connor Truono" userId="74de9826-f7d3-43ec-a759-73db7e361216" providerId="ADAL" clId="{07766522-F773-DA48-968C-DFC2F6C2A87D}"/>
    <pc:docChg chg="undo custSel addSld delSld modSld sldOrd">
      <pc:chgData name="Connor Truono" userId="74de9826-f7d3-43ec-a759-73db7e361216" providerId="ADAL" clId="{07766522-F773-DA48-968C-DFC2F6C2A87D}" dt="2021-09-29T16:08:12.541" v="1722" actId="20577"/>
      <pc:docMkLst>
        <pc:docMk/>
      </pc:docMkLst>
      <pc:sldChg chg="modSp mod">
        <pc:chgData name="Connor Truono" userId="74de9826-f7d3-43ec-a759-73db7e361216" providerId="ADAL" clId="{07766522-F773-DA48-968C-DFC2F6C2A87D}" dt="2021-09-15T14:52:21.025" v="1531" actId="20577"/>
        <pc:sldMkLst>
          <pc:docMk/>
          <pc:sldMk cId="16079505" sldId="262"/>
        </pc:sldMkLst>
        <pc:spChg chg="mod">
          <ac:chgData name="Connor Truono" userId="74de9826-f7d3-43ec-a759-73db7e361216" providerId="ADAL" clId="{07766522-F773-DA48-968C-DFC2F6C2A87D}" dt="2021-09-15T14:52:21.025" v="1531" actId="20577"/>
          <ac:spMkLst>
            <pc:docMk/>
            <pc:sldMk cId="16079505" sldId="262"/>
            <ac:spMk id="3" creationId="{6CF98EFB-0DED-CB44-BCAF-633D64DA92BD}"/>
          </ac:spMkLst>
        </pc:spChg>
        <pc:picChg chg="mod">
          <ac:chgData name="Connor Truono" userId="74de9826-f7d3-43ec-a759-73db7e361216" providerId="ADAL" clId="{07766522-F773-DA48-968C-DFC2F6C2A87D}" dt="2021-09-15T14:51:17.750" v="1423" actId="14100"/>
          <ac:picMkLst>
            <pc:docMk/>
            <pc:sldMk cId="16079505" sldId="262"/>
            <ac:picMk id="8" creationId="{54BD38FB-990A-422E-99EE-8F902009A573}"/>
          </ac:picMkLst>
        </pc:picChg>
      </pc:sldChg>
      <pc:sldChg chg="modSp mod">
        <pc:chgData name="Connor Truono" userId="74de9826-f7d3-43ec-a759-73db7e361216" providerId="ADAL" clId="{07766522-F773-DA48-968C-DFC2F6C2A87D}" dt="2021-09-15T01:53:12.835" v="17" actId="20577"/>
        <pc:sldMkLst>
          <pc:docMk/>
          <pc:sldMk cId="1475078010" sldId="263"/>
        </pc:sldMkLst>
        <pc:spChg chg="mod">
          <ac:chgData name="Connor Truono" userId="74de9826-f7d3-43ec-a759-73db7e361216" providerId="ADAL" clId="{07766522-F773-DA48-968C-DFC2F6C2A87D}" dt="2021-09-15T01:53:12.835" v="17" actId="20577"/>
          <ac:spMkLst>
            <pc:docMk/>
            <pc:sldMk cId="1475078010" sldId="263"/>
            <ac:spMk id="3" creationId="{6CF98EFB-0DED-CB44-BCAF-633D64DA92BD}"/>
          </ac:spMkLst>
        </pc:spChg>
      </pc:sldChg>
      <pc:sldChg chg="addSp modSp mod">
        <pc:chgData name="Connor Truono" userId="74de9826-f7d3-43ec-a759-73db7e361216" providerId="ADAL" clId="{07766522-F773-DA48-968C-DFC2F6C2A87D}" dt="2021-09-15T02:45:07.712" v="1220" actId="14100"/>
        <pc:sldMkLst>
          <pc:docMk/>
          <pc:sldMk cId="1348713162" sldId="264"/>
        </pc:sldMkLst>
        <pc:spChg chg="mod">
          <ac:chgData name="Connor Truono" userId="74de9826-f7d3-43ec-a759-73db7e361216" providerId="ADAL" clId="{07766522-F773-DA48-968C-DFC2F6C2A87D}" dt="2021-09-15T01:44:11.762" v="1" actId="1076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onnor Truono" userId="74de9826-f7d3-43ec-a759-73db7e361216" providerId="ADAL" clId="{07766522-F773-DA48-968C-DFC2F6C2A87D}" dt="2021-09-15T02:45:03.997" v="1219" actId="14100"/>
          <ac:spMkLst>
            <pc:docMk/>
            <pc:sldMk cId="1348713162" sldId="264"/>
            <ac:spMk id="3" creationId="{6CF98EFB-0DED-CB44-BCAF-633D64DA92BD}"/>
          </ac:spMkLst>
        </pc:spChg>
        <pc:spChg chg="add mod">
          <ac:chgData name="Connor Truono" userId="74de9826-f7d3-43ec-a759-73db7e361216" providerId="ADAL" clId="{07766522-F773-DA48-968C-DFC2F6C2A87D}" dt="2021-09-15T02:24:18.973" v="980" actId="1076"/>
          <ac:spMkLst>
            <pc:docMk/>
            <pc:sldMk cId="1348713162" sldId="264"/>
            <ac:spMk id="7" creationId="{7D0EE100-64E7-DF4F-83DD-08AF6BC4E994}"/>
          </ac:spMkLst>
        </pc:spChg>
        <pc:picChg chg="mod">
          <ac:chgData name="Connor Truono" userId="74de9826-f7d3-43ec-a759-73db7e361216" providerId="ADAL" clId="{07766522-F773-DA48-968C-DFC2F6C2A87D}" dt="2021-09-15T02:45:07.712" v="1220" actId="14100"/>
          <ac:picMkLst>
            <pc:docMk/>
            <pc:sldMk cId="1348713162" sldId="264"/>
            <ac:picMk id="2050" creationId="{EBF0611E-DE03-4873-B0AC-6E46C0519365}"/>
          </ac:picMkLst>
        </pc:picChg>
      </pc:sldChg>
      <pc:sldChg chg="modSp mod">
        <pc:chgData name="Connor Truono" userId="74de9826-f7d3-43ec-a759-73db7e361216" providerId="ADAL" clId="{07766522-F773-DA48-968C-DFC2F6C2A87D}" dt="2021-09-29T16:08:12.541" v="1722" actId="20577"/>
        <pc:sldMkLst>
          <pc:docMk/>
          <pc:sldMk cId="3918840937" sldId="265"/>
        </pc:sldMkLst>
        <pc:spChg chg="mod">
          <ac:chgData name="Connor Truono" userId="74de9826-f7d3-43ec-a759-73db7e361216" providerId="ADAL" clId="{07766522-F773-DA48-968C-DFC2F6C2A87D}" dt="2021-09-29T16:08:12.541" v="1722" actId="20577"/>
          <ac:spMkLst>
            <pc:docMk/>
            <pc:sldMk cId="3918840937" sldId="265"/>
            <ac:spMk id="4" creationId="{A85F0AC7-C7D6-A54D-BC03-AE91B9D17E7F}"/>
          </ac:spMkLst>
        </pc:spChg>
      </pc:sldChg>
      <pc:sldChg chg="modSp mod">
        <pc:chgData name="Connor Truono" userId="74de9826-f7d3-43ec-a759-73db7e361216" providerId="ADAL" clId="{07766522-F773-DA48-968C-DFC2F6C2A87D}" dt="2021-09-15T15:47:47.536" v="1551" actId="20577"/>
        <pc:sldMkLst>
          <pc:docMk/>
          <pc:sldMk cId="2120184271" sldId="269"/>
        </pc:sldMkLst>
        <pc:spChg chg="mod">
          <ac:chgData name="Connor Truono" userId="74de9826-f7d3-43ec-a759-73db7e361216" providerId="ADAL" clId="{07766522-F773-DA48-968C-DFC2F6C2A87D}" dt="2021-09-15T15:45:23.372" v="1534" actId="20577"/>
          <ac:spMkLst>
            <pc:docMk/>
            <pc:sldMk cId="2120184271" sldId="269"/>
            <ac:spMk id="2" creationId="{8FEC8B12-7736-8447-9381-CA79BD1E9A76}"/>
          </ac:spMkLst>
        </pc:spChg>
        <pc:spChg chg="mod">
          <ac:chgData name="Connor Truono" userId="74de9826-f7d3-43ec-a759-73db7e361216" providerId="ADAL" clId="{07766522-F773-DA48-968C-DFC2F6C2A87D}" dt="2021-09-15T15:47:47.536" v="1551" actId="20577"/>
          <ac:spMkLst>
            <pc:docMk/>
            <pc:sldMk cId="2120184271" sldId="269"/>
            <ac:spMk id="4" creationId="{A85F0AC7-C7D6-A54D-BC03-AE91B9D17E7F}"/>
          </ac:spMkLst>
        </pc:spChg>
      </pc:sldChg>
      <pc:sldChg chg="modSp mod">
        <pc:chgData name="Connor Truono" userId="74de9826-f7d3-43ec-a759-73db7e361216" providerId="ADAL" clId="{07766522-F773-DA48-968C-DFC2F6C2A87D}" dt="2021-09-29T16:06:37.382" v="1636" actId="1038"/>
        <pc:sldMkLst>
          <pc:docMk/>
          <pc:sldMk cId="1410201852" sldId="270"/>
        </pc:sldMkLst>
        <pc:grpChg chg="mod">
          <ac:chgData name="Connor Truono" userId="74de9826-f7d3-43ec-a759-73db7e361216" providerId="ADAL" clId="{07766522-F773-DA48-968C-DFC2F6C2A87D}" dt="2021-09-29T16:06:37.382" v="1636" actId="1038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addSp delSp modSp add mod">
        <pc:chgData name="Connor Truono" userId="74de9826-f7d3-43ec-a759-73db7e361216" providerId="ADAL" clId="{07766522-F773-DA48-968C-DFC2F6C2A87D}" dt="2021-09-15T02:16:03.154" v="713" actId="20577"/>
        <pc:sldMkLst>
          <pc:docMk/>
          <pc:sldMk cId="1049184225" sldId="272"/>
        </pc:sldMkLst>
        <pc:spChg chg="mod">
          <ac:chgData name="Connor Truono" userId="74de9826-f7d3-43ec-a759-73db7e361216" providerId="ADAL" clId="{07766522-F773-DA48-968C-DFC2F6C2A87D}" dt="2021-09-15T02:16:03.154" v="713" actId="20577"/>
          <ac:spMkLst>
            <pc:docMk/>
            <pc:sldMk cId="1049184225" sldId="272"/>
            <ac:spMk id="12" creationId="{13082287-52CC-4972-8B23-4F2B7F75B038}"/>
          </ac:spMkLst>
        </pc:spChg>
        <pc:picChg chg="add">
          <ac:chgData name="Connor Truono" userId="74de9826-f7d3-43ec-a759-73db7e361216" providerId="ADAL" clId="{07766522-F773-DA48-968C-DFC2F6C2A87D}" dt="2021-09-15T02:15:33.160" v="585"/>
          <ac:picMkLst>
            <pc:docMk/>
            <pc:sldMk cId="1049184225" sldId="272"/>
            <ac:picMk id="3" creationId="{924BAFCF-1A38-664B-AB3A-3DA11F506F34}"/>
          </ac:picMkLst>
        </pc:picChg>
        <pc:picChg chg="del">
          <ac:chgData name="Connor Truono" userId="74de9826-f7d3-43ec-a759-73db7e361216" providerId="ADAL" clId="{07766522-F773-DA48-968C-DFC2F6C2A87D}" dt="2021-09-15T02:15:32.919" v="584" actId="478"/>
          <ac:picMkLst>
            <pc:docMk/>
            <pc:sldMk cId="1049184225" sldId="272"/>
            <ac:picMk id="10" creationId="{34E16A65-3590-471A-A662-8D750193A783}"/>
          </ac:picMkLst>
        </pc:picChg>
      </pc:sldChg>
      <pc:sldChg chg="addSp delSp modSp add mod setBg setClrOvrMap delDesignElem">
        <pc:chgData name="Connor Truono" userId="74de9826-f7d3-43ec-a759-73db7e361216" providerId="ADAL" clId="{07766522-F773-DA48-968C-DFC2F6C2A87D}" dt="2021-09-15T02:43:45.183" v="1217" actId="255"/>
        <pc:sldMkLst>
          <pc:docMk/>
          <pc:sldMk cId="55781169" sldId="274"/>
        </pc:sldMkLst>
        <pc:spChg chg="del mod">
          <ac:chgData name="Connor Truono" userId="74de9826-f7d3-43ec-a759-73db7e361216" providerId="ADAL" clId="{07766522-F773-DA48-968C-DFC2F6C2A87D}" dt="2021-09-15T02:41:31.951" v="988" actId="478"/>
          <ac:spMkLst>
            <pc:docMk/>
            <pc:sldMk cId="55781169" sldId="274"/>
            <ac:spMk id="2" creationId="{10D70399-E4EF-4210-BB56-6914CABEB88B}"/>
          </ac:spMkLst>
        </pc:spChg>
        <pc:spChg chg="mod ord">
          <ac:chgData name="Connor Truono" userId="74de9826-f7d3-43ec-a759-73db7e361216" providerId="ADAL" clId="{07766522-F773-DA48-968C-DFC2F6C2A87D}" dt="2021-09-15T02:41:56.765" v="997" actId="1076"/>
          <ac:spMkLst>
            <pc:docMk/>
            <pc:sldMk cId="55781169" sldId="274"/>
            <ac:spMk id="4" creationId="{B1FFCA34-6D4C-47EC-8559-4A063E9BE0E4}"/>
          </ac:spMkLst>
        </pc:spChg>
        <pc:spChg chg="add mod">
          <ac:chgData name="Connor Truono" userId="74de9826-f7d3-43ec-a759-73db7e361216" providerId="ADAL" clId="{07766522-F773-DA48-968C-DFC2F6C2A87D}" dt="2021-09-15T02:43:45.183" v="1217" actId="255"/>
          <ac:spMkLst>
            <pc:docMk/>
            <pc:sldMk cId="55781169" sldId="274"/>
            <ac:spMk id="5" creationId="{5FD83153-64D1-B946-BC03-88530F2584EB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6" creationId="{8950AD4C-6AF3-49F8-94E1-DBCAFB39478B}"/>
          </ac:spMkLst>
        </pc:spChg>
        <pc:spChg chg="add">
          <ac:chgData name="Connor Truono" userId="74de9826-f7d3-43ec-a759-73db7e361216" providerId="ADAL" clId="{07766522-F773-DA48-968C-DFC2F6C2A87D}" dt="2021-09-15T02:41:28.724" v="987" actId="26606"/>
          <ac:spMkLst>
            <pc:docMk/>
            <pc:sldMk cId="55781169" sldId="274"/>
            <ac:spMk id="9" creationId="{E49CC64F-7275-4E33-961B-0C5CDC439875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0" creationId="{C85F553D-483A-4D93-B429-9C1258836046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2" creationId="{DB1626B1-BAC7-4893-A5AC-620597685187}"/>
          </ac:spMkLst>
        </pc:spChg>
        <pc:spChg chg="del">
          <ac:chgData name="Connor Truono" userId="74de9826-f7d3-43ec-a759-73db7e361216" providerId="ADAL" clId="{07766522-F773-DA48-968C-DFC2F6C2A87D}" dt="2021-09-15T02:41:04.343" v="985"/>
          <ac:spMkLst>
            <pc:docMk/>
            <pc:sldMk cId="55781169" sldId="274"/>
            <ac:spMk id="14" creationId="{D64E9910-51FE-45BF-973D-9D2401FD3C63}"/>
          </ac:spMkLst>
        </pc:spChg>
        <pc:picChg chg="mod">
          <ac:chgData name="Connor Truono" userId="74de9826-f7d3-43ec-a759-73db7e361216" providerId="ADAL" clId="{07766522-F773-DA48-968C-DFC2F6C2A87D}" dt="2021-09-15T02:41:28.724" v="987" actId="26606"/>
          <ac:picMkLst>
            <pc:docMk/>
            <pc:sldMk cId="55781169" sldId="274"/>
            <ac:picMk id="3" creationId="{0F45AC37-8F3F-4D92-A2E9-90C022EFF8DE}"/>
          </ac:picMkLst>
        </pc:picChg>
      </pc:sldChg>
      <pc:sldChg chg="add del">
        <pc:chgData name="Connor Truono" userId="74de9826-f7d3-43ec-a759-73db7e361216" providerId="ADAL" clId="{07766522-F773-DA48-968C-DFC2F6C2A87D}" dt="2021-09-15T02:40:17.405" v="983" actId="2890"/>
        <pc:sldMkLst>
          <pc:docMk/>
          <pc:sldMk cId="2005146125" sldId="274"/>
        </pc:sldMkLst>
      </pc:sldChg>
      <pc:sldChg chg="modSp mod ord">
        <pc:chgData name="Connor Truono" userId="74de9826-f7d3-43ec-a759-73db7e361216" providerId="ADAL" clId="{07766522-F773-DA48-968C-DFC2F6C2A87D}" dt="2021-09-29T16:06:07.182" v="1576" actId="20577"/>
        <pc:sldMkLst>
          <pc:docMk/>
          <pc:sldMk cId="3618204319" sldId="276"/>
        </pc:sldMkLst>
        <pc:spChg chg="mod">
          <ac:chgData name="Connor Truono" userId="74de9826-f7d3-43ec-a759-73db7e361216" providerId="ADAL" clId="{07766522-F773-DA48-968C-DFC2F6C2A87D}" dt="2021-09-29T16:06:07.182" v="1576" actId="20577"/>
          <ac:spMkLst>
            <pc:docMk/>
            <pc:sldMk cId="3618204319" sldId="276"/>
            <ac:spMk id="2" creationId="{8B86D3AB-1C7F-4013-AB9F-87C95B84184D}"/>
          </ac:spMkLst>
        </pc:spChg>
      </pc:sldChg>
      <pc:sldChg chg="modSp mod">
        <pc:chgData name="Connor Truono" userId="74de9826-f7d3-43ec-a759-73db7e361216" providerId="ADAL" clId="{07766522-F773-DA48-968C-DFC2F6C2A87D}" dt="2021-09-29T16:06:28.234" v="1615" actId="20577"/>
        <pc:sldMkLst>
          <pc:docMk/>
          <pc:sldMk cId="3972098379" sldId="278"/>
        </pc:sldMkLst>
        <pc:spChg chg="mod">
          <ac:chgData name="Connor Truono" userId="74de9826-f7d3-43ec-a759-73db7e361216" providerId="ADAL" clId="{07766522-F773-DA48-968C-DFC2F6C2A87D}" dt="2021-09-29T16:06:28.234" v="1615" actId="20577"/>
          <ac:spMkLst>
            <pc:docMk/>
            <pc:sldMk cId="3972098379" sldId="278"/>
            <ac:spMk id="2" creationId="{8B86D3AB-1C7F-4013-AB9F-87C95B84184D}"/>
          </ac:spMkLst>
        </pc:spChg>
      </pc:sldChg>
      <pc:sldChg chg="modSp add mod">
        <pc:chgData name="Connor Truono" userId="74de9826-f7d3-43ec-a759-73db7e361216" providerId="ADAL" clId="{07766522-F773-DA48-968C-DFC2F6C2A87D}" dt="2021-09-29T16:05:38.752" v="1559" actId="20577"/>
        <pc:sldMkLst>
          <pc:docMk/>
          <pc:sldMk cId="1703191525" sldId="294"/>
        </pc:sldMkLst>
        <pc:spChg chg="mod">
          <ac:chgData name="Connor Truono" userId="74de9826-f7d3-43ec-a759-73db7e361216" providerId="ADAL" clId="{07766522-F773-DA48-968C-DFC2F6C2A87D}" dt="2021-09-29T16:05:38.752" v="1559" actId="20577"/>
          <ac:spMkLst>
            <pc:docMk/>
            <pc:sldMk cId="1703191525" sldId="294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6:12.596" v="1587" actId="20577"/>
        <pc:sldMkLst>
          <pc:docMk/>
          <pc:sldMk cId="4006737958" sldId="295"/>
        </pc:sldMkLst>
        <pc:spChg chg="mod">
          <ac:chgData name="Connor Truono" userId="74de9826-f7d3-43ec-a759-73db7e361216" providerId="ADAL" clId="{07766522-F773-DA48-968C-DFC2F6C2A87D}" dt="2021-09-29T16:06:12.596" v="1587" actId="20577"/>
          <ac:spMkLst>
            <pc:docMk/>
            <pc:sldMk cId="4006737958" sldId="295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6:21.124" v="1612" actId="20577"/>
        <pc:sldMkLst>
          <pc:docMk/>
          <pc:sldMk cId="3895153902" sldId="296"/>
        </pc:sldMkLst>
        <pc:spChg chg="mod">
          <ac:chgData name="Connor Truono" userId="74de9826-f7d3-43ec-a759-73db7e361216" providerId="ADAL" clId="{07766522-F773-DA48-968C-DFC2F6C2A87D}" dt="2021-09-29T16:06:21.124" v="1612" actId="20577"/>
          <ac:spMkLst>
            <pc:docMk/>
            <pc:sldMk cId="3895153902" sldId="296"/>
            <ac:spMk id="2" creationId="{C5E17CBC-2AEC-024E-8200-2B907E585F26}"/>
          </ac:spMkLst>
        </pc:spChg>
      </pc:sldChg>
      <pc:sldChg chg="modSp add mod">
        <pc:chgData name="Connor Truono" userId="74de9826-f7d3-43ec-a759-73db7e361216" providerId="ADAL" clId="{07766522-F773-DA48-968C-DFC2F6C2A87D}" dt="2021-09-29T16:05:45.774" v="1563" actId="20577"/>
        <pc:sldMkLst>
          <pc:docMk/>
          <pc:sldMk cId="1495498462" sldId="300"/>
        </pc:sldMkLst>
        <pc:spChg chg="mod">
          <ac:chgData name="Connor Truono" userId="74de9826-f7d3-43ec-a759-73db7e361216" providerId="ADAL" clId="{07766522-F773-DA48-968C-DFC2F6C2A87D}" dt="2021-09-29T16:05:45.774" v="1563" actId="20577"/>
          <ac:spMkLst>
            <pc:docMk/>
            <pc:sldMk cId="1495498462" sldId="300"/>
            <ac:spMk id="2" creationId="{C5E17CBC-2AEC-024E-8200-2B907E585F26}"/>
          </ac:spMkLst>
        </pc:spChg>
      </pc:sldChg>
    </pc:docChg>
  </pc:docChgLst>
  <pc:docChgLst>
    <pc:chgData name="Catherine Kasper" userId="920b7356-8e16-4e4d-9351-9c2be16c1d72" providerId="ADAL" clId="{BDF63890-6647-C249-BC23-E11C356FFEB1}"/>
    <pc:docChg chg="undo custSel addSld delSld modSld">
      <pc:chgData name="Catherine Kasper" userId="920b7356-8e16-4e4d-9351-9c2be16c1d72" providerId="ADAL" clId="{BDF63890-6647-C249-BC23-E11C356FFEB1}" dt="2021-10-06T16:58:30.951" v="37" actId="2696"/>
      <pc:docMkLst>
        <pc:docMk/>
      </pc:docMkLst>
      <pc:sldChg chg="modSp mod">
        <pc:chgData name="Catherine Kasper" userId="920b7356-8e16-4e4d-9351-9c2be16c1d72" providerId="ADAL" clId="{BDF63890-6647-C249-BC23-E11C356FFEB1}" dt="2021-10-05T22:19:09.997" v="28" actId="14100"/>
        <pc:sldMkLst>
          <pc:docMk/>
          <pc:sldMk cId="1410201852" sldId="270"/>
        </pc:sldMkLst>
        <pc:spChg chg="mod">
          <ac:chgData name="Catherine Kasper" userId="920b7356-8e16-4e4d-9351-9c2be16c1d72" providerId="ADAL" clId="{BDF63890-6647-C249-BC23-E11C356FFEB1}" dt="2021-10-05T22:19:09.997" v="28" actId="14100"/>
          <ac:spMkLst>
            <pc:docMk/>
            <pc:sldMk cId="1410201852" sldId="270"/>
            <ac:spMk id="5" creationId="{66E20E66-7BA5-4512-9B61-34D67665FBA4}"/>
          </ac:spMkLst>
        </pc:spChg>
        <pc:spChg chg="mod">
          <ac:chgData name="Catherine Kasper" userId="920b7356-8e16-4e4d-9351-9c2be16c1d72" providerId="ADAL" clId="{BDF63890-6647-C249-BC23-E11C356FFEB1}" dt="2021-10-05T22:18:46.173" v="27" actId="1035"/>
          <ac:spMkLst>
            <pc:docMk/>
            <pc:sldMk cId="1410201852" sldId="270"/>
            <ac:spMk id="97" creationId="{E58D33D2-72B3-DA4A-96FB-D66FD482104B}"/>
          </ac:spMkLst>
        </pc:spChg>
        <pc:grpChg chg="mod">
          <ac:chgData name="Catherine Kasper" userId="920b7356-8e16-4e4d-9351-9c2be16c1d72" providerId="ADAL" clId="{BDF63890-6647-C249-BC23-E11C356FFEB1}" dt="2021-10-05T22:18:28.437" v="12" actId="1036"/>
          <ac:grpSpMkLst>
            <pc:docMk/>
            <pc:sldMk cId="1410201852" sldId="270"/>
            <ac:grpSpMk id="98" creationId="{54B22DA2-1888-164A-A89A-ED91BA025C5D}"/>
          </ac:grpSpMkLst>
        </pc:grpChg>
        <pc:cxnChg chg="mod">
          <ac:chgData name="Catherine Kasper" userId="920b7356-8e16-4e4d-9351-9c2be16c1d72" providerId="ADAL" clId="{BDF63890-6647-C249-BC23-E11C356FFEB1}" dt="2021-10-05T22:18:39.730" v="13" actId="14100"/>
          <ac:cxnSpMkLst>
            <pc:docMk/>
            <pc:sldMk cId="1410201852" sldId="270"/>
            <ac:cxnSpMk id="94" creationId="{4445F927-D2B6-DC44-9580-EAAC19BEF19C}"/>
          </ac:cxnSpMkLst>
        </pc:cxnChg>
      </pc:sldChg>
      <pc:sldChg chg="modSp add">
        <pc:chgData name="Catherine Kasper" userId="920b7356-8e16-4e4d-9351-9c2be16c1d72" providerId="ADAL" clId="{BDF63890-6647-C249-BC23-E11C356FFEB1}" dt="2021-10-06T16:58:28.056" v="36"/>
        <pc:sldMkLst>
          <pc:docMk/>
          <pc:sldMk cId="1373935993" sldId="281"/>
        </pc:sldMkLst>
        <pc:spChg chg="mod">
          <ac:chgData name="Catherine Kasper" userId="920b7356-8e16-4e4d-9351-9c2be16c1d72" providerId="ADAL" clId="{BDF63890-6647-C249-BC23-E11C356FFEB1}" dt="2021-10-06T16:58:28.056" v="36"/>
          <ac:spMkLst>
            <pc:docMk/>
            <pc:sldMk cId="1373935993" sldId="281"/>
            <ac:spMk id="2" creationId="{7CC6F32E-222D-F44D-8105-19268E4475E1}"/>
          </ac:spMkLst>
        </pc:spChg>
      </pc:sldChg>
      <pc:sldChg chg="add del">
        <pc:chgData name="Catherine Kasper" userId="920b7356-8e16-4e4d-9351-9c2be16c1d72" providerId="ADAL" clId="{BDF63890-6647-C249-BC23-E11C356FFEB1}" dt="2021-10-06T16:58:30.951" v="37" actId="2696"/>
        <pc:sldMkLst>
          <pc:docMk/>
          <pc:sldMk cId="3895153902" sldId="296"/>
        </pc:sldMkLst>
      </pc:sldChg>
      <pc:sldChg chg="modSp">
        <pc:chgData name="Catherine Kasper" userId="920b7356-8e16-4e4d-9351-9c2be16c1d72" providerId="ADAL" clId="{BDF63890-6647-C249-BC23-E11C356FFEB1}" dt="2021-10-06T16:57:07.390" v="32" actId="1037"/>
        <pc:sldMkLst>
          <pc:docMk/>
          <pc:sldMk cId="1495498462" sldId="300"/>
        </pc:sldMkLst>
        <pc:picChg chg="mod">
          <ac:chgData name="Catherine Kasper" userId="920b7356-8e16-4e4d-9351-9c2be16c1d72" providerId="ADAL" clId="{BDF63890-6647-C249-BC23-E11C356FFEB1}" dt="2021-10-06T16:56:53.239" v="29" actId="1076"/>
          <ac:picMkLst>
            <pc:docMk/>
            <pc:sldMk cId="1495498462" sldId="300"/>
            <ac:picMk id="1030" creationId="{DB1159E1-A5B7-1F44-B5A2-0FFCC03037E4}"/>
          </ac:picMkLst>
        </pc:picChg>
        <pc:picChg chg="mod">
          <ac:chgData name="Catherine Kasper" userId="920b7356-8e16-4e4d-9351-9c2be16c1d72" providerId="ADAL" clId="{BDF63890-6647-C249-BC23-E11C356FFEB1}" dt="2021-10-06T16:56:57.664" v="30" actId="1076"/>
          <ac:picMkLst>
            <pc:docMk/>
            <pc:sldMk cId="1495498462" sldId="300"/>
            <ac:picMk id="1034" creationId="{1CDFC6BC-56A0-9D4C-9F68-D70A73CCFEDE}"/>
          </ac:picMkLst>
        </pc:picChg>
        <pc:picChg chg="mod">
          <ac:chgData name="Catherine Kasper" userId="920b7356-8e16-4e4d-9351-9c2be16c1d72" providerId="ADAL" clId="{BDF63890-6647-C249-BC23-E11C356FFEB1}" dt="2021-10-06T16:57:07.390" v="32" actId="1037"/>
          <ac:picMkLst>
            <pc:docMk/>
            <pc:sldMk cId="1495498462" sldId="300"/>
            <ac:picMk id="1038" creationId="{6BEFA556-7372-1944-82F4-1E8B09B2C5B4}"/>
          </ac:picMkLst>
        </pc:picChg>
      </pc:sldChg>
    </pc:docChg>
  </pc:docChgLst>
  <pc:docChgLst>
    <pc:chgData name="Kasper, Catherine G" userId="S::ckasper7@gatech.edu::920b7356-8e16-4e4d-9351-9c2be16c1d72" providerId="AD" clId="Web-{E88DF602-BB58-4A24-BC83-E66D54FBFBE2}"/>
    <pc:docChg chg="modSld">
      <pc:chgData name="Kasper, Catherine G" userId="S::ckasper7@gatech.edu::920b7356-8e16-4e4d-9351-9c2be16c1d72" providerId="AD" clId="Web-{E88DF602-BB58-4A24-BC83-E66D54FBFBE2}" dt="2021-10-05T22:17:35.471" v="13" actId="1076"/>
      <pc:docMkLst>
        <pc:docMk/>
      </pc:docMkLst>
      <pc:sldChg chg="modSp delCm">
        <pc:chgData name="Kasper, Catherine G" userId="S::ckasper7@gatech.edu::920b7356-8e16-4e4d-9351-9c2be16c1d72" providerId="AD" clId="Web-{E88DF602-BB58-4A24-BC83-E66D54FBFBE2}" dt="2021-10-05T22:16:27.298" v="7" actId="20577"/>
        <pc:sldMkLst>
          <pc:docMk/>
          <pc:sldMk cId="1348713162" sldId="264"/>
        </pc:sldMkLst>
        <pc:spChg chg="mod">
          <ac:chgData name="Kasper, Catherine G" userId="S::ckasper7@gatech.edu::920b7356-8e16-4e4d-9351-9c2be16c1d72" providerId="AD" clId="Web-{E88DF602-BB58-4A24-BC83-E66D54FBFBE2}" dt="2021-10-05T22:16:27.298" v="7" actId="20577"/>
          <ac:spMkLst>
            <pc:docMk/>
            <pc:sldMk cId="1348713162" sldId="264"/>
            <ac:spMk id="3" creationId="{6CF98EFB-0DED-CB44-BCAF-633D64DA92BD}"/>
          </ac:spMkLst>
        </pc:spChg>
      </pc:sldChg>
      <pc:sldChg chg="delSp modSp">
        <pc:chgData name="Kasper, Catherine G" userId="S::ckasper7@gatech.edu::920b7356-8e16-4e4d-9351-9c2be16c1d72" providerId="AD" clId="Web-{E88DF602-BB58-4A24-BC83-E66D54FBFBE2}" dt="2021-10-05T22:17:35.471" v="13" actId="1076"/>
        <pc:sldMkLst>
          <pc:docMk/>
          <pc:sldMk cId="1410201852" sldId="270"/>
        </pc:sldMkLst>
        <pc:spChg chg="del">
          <ac:chgData name="Kasper, Catherine G" userId="S::ckasper7@gatech.edu::920b7356-8e16-4e4d-9351-9c2be16c1d72" providerId="AD" clId="Web-{E88DF602-BB58-4A24-BC83-E66D54FBFBE2}" dt="2021-10-05T22:16:37.360" v="8"/>
          <ac:spMkLst>
            <pc:docMk/>
            <pc:sldMk cId="1410201852" sldId="270"/>
            <ac:spMk id="68" creationId="{0CF46970-415C-8947-9126-B0B054C4D7CE}"/>
          </ac:spMkLst>
        </pc:spChg>
        <pc:spChg chg="mod">
          <ac:chgData name="Kasper, Catherine G" userId="S::ckasper7@gatech.edu::920b7356-8e16-4e4d-9351-9c2be16c1d72" providerId="AD" clId="Web-{E88DF602-BB58-4A24-BC83-E66D54FBFBE2}" dt="2021-10-05T22:17:35.471" v="13" actId="1076"/>
          <ac:spMkLst>
            <pc:docMk/>
            <pc:sldMk cId="1410201852" sldId="270"/>
            <ac:spMk id="97" creationId="{E58D33D2-72B3-DA4A-96FB-D66FD482104B}"/>
          </ac:spMkLst>
        </pc:spChg>
        <pc:grpChg chg="mod">
          <ac:chgData name="Kasper, Catherine G" userId="S::ckasper7@gatech.edu::920b7356-8e16-4e4d-9351-9c2be16c1d72" providerId="AD" clId="Web-{E88DF602-BB58-4A24-BC83-E66D54FBFBE2}" dt="2021-10-05T22:17:08.924" v="9" actId="1076"/>
          <ac:grpSpMkLst>
            <pc:docMk/>
            <pc:sldMk cId="1410201852" sldId="270"/>
            <ac:grpSpMk id="98" creationId="{54B22DA2-1888-164A-A89A-ED91BA025C5D}"/>
          </ac:grpSpMkLst>
        </pc:grpChg>
      </pc:sldChg>
    </pc:docChg>
  </pc:docChgLst>
  <pc:docChgLst>
    <pc:chgData name="Present, Hunter B" userId="5ef8d9af-974f-4213-83d5-61434ac5b211" providerId="ADAL" clId="{8E6D3061-7F8B-410F-85DA-BC1FC6D62DB4}"/>
    <pc:docChg chg="undo custSel addSld delSld modSld">
      <pc:chgData name="Present, Hunter B" userId="5ef8d9af-974f-4213-83d5-61434ac5b211" providerId="ADAL" clId="{8E6D3061-7F8B-410F-85DA-BC1FC6D62DB4}" dt="2021-09-15T15:53:36.336" v="1768" actId="1035"/>
      <pc:docMkLst>
        <pc:docMk/>
      </pc:docMkLst>
      <pc:sldChg chg="del">
        <pc:chgData name="Present, Hunter B" userId="5ef8d9af-974f-4213-83d5-61434ac5b211" providerId="ADAL" clId="{8E6D3061-7F8B-410F-85DA-BC1FC6D62DB4}" dt="2021-09-15T15:51:14.416" v="1513" actId="47"/>
        <pc:sldMkLst>
          <pc:docMk/>
          <pc:sldMk cId="3266948955" sldId="261"/>
        </pc:sldMkLst>
      </pc:sldChg>
      <pc:sldChg chg="del">
        <pc:chgData name="Present, Hunter B" userId="5ef8d9af-974f-4213-83d5-61434ac5b211" providerId="ADAL" clId="{8E6D3061-7F8B-410F-85DA-BC1FC6D62DB4}" dt="2021-09-15T15:10:42.486" v="1030" actId="47"/>
        <pc:sldMkLst>
          <pc:docMk/>
          <pc:sldMk cId="1475078010" sldId="263"/>
        </pc:sldMkLst>
      </pc:sldChg>
      <pc:sldChg chg="del">
        <pc:chgData name="Present, Hunter B" userId="5ef8d9af-974f-4213-83d5-61434ac5b211" providerId="ADAL" clId="{8E6D3061-7F8B-410F-85DA-BC1FC6D62DB4}" dt="2021-09-15T15:51:05.374" v="1511" actId="47"/>
        <pc:sldMkLst>
          <pc:docMk/>
          <pc:sldMk cId="395207330" sldId="271"/>
        </pc:sldMkLst>
      </pc:sldChg>
      <pc:sldChg chg="del">
        <pc:chgData name="Present, Hunter B" userId="5ef8d9af-974f-4213-83d5-61434ac5b211" providerId="ADAL" clId="{8E6D3061-7F8B-410F-85DA-BC1FC6D62DB4}" dt="2021-09-15T15:51:08.271" v="1512" actId="47"/>
        <pc:sldMkLst>
          <pc:docMk/>
          <pc:sldMk cId="1049184225" sldId="272"/>
        </pc:sldMkLst>
      </pc:sldChg>
      <pc:sldChg chg="addSp modSp mod modNotesTx">
        <pc:chgData name="Present, Hunter B" userId="5ef8d9af-974f-4213-83d5-61434ac5b211" providerId="ADAL" clId="{8E6D3061-7F8B-410F-85DA-BC1FC6D62DB4}" dt="2021-09-15T15:10:45.154" v="1031"/>
        <pc:sldMkLst>
          <pc:docMk/>
          <pc:sldMk cId="3618204319" sldId="276"/>
        </pc:sldMkLst>
        <pc:spChg chg="mod">
          <ac:chgData name="Present, Hunter B" userId="5ef8d9af-974f-4213-83d5-61434ac5b211" providerId="ADAL" clId="{8E6D3061-7F8B-410F-85DA-BC1FC6D62DB4}" dt="2021-09-15T15:07:16.501" v="643" actId="20577"/>
          <ac:spMkLst>
            <pc:docMk/>
            <pc:sldMk cId="3618204319" sldId="276"/>
            <ac:spMk id="2" creationId="{8B86D3AB-1C7F-4013-AB9F-87C95B84184D}"/>
          </ac:spMkLst>
        </pc:spChg>
        <pc:spChg chg="mod">
          <ac:chgData name="Present, Hunter B" userId="5ef8d9af-974f-4213-83d5-61434ac5b211" providerId="ADAL" clId="{8E6D3061-7F8B-410F-85DA-BC1FC6D62DB4}" dt="2021-09-15T15:10:30.040" v="1029" actId="20577"/>
          <ac:spMkLst>
            <pc:docMk/>
            <pc:sldMk cId="3618204319" sldId="276"/>
            <ac:spMk id="10" creationId="{58A0726D-4BC7-4193-98BE-D95AC2063959}"/>
          </ac:spMkLst>
        </pc:spChg>
        <pc:spChg chg="add mod">
          <ac:chgData name="Present, Hunter B" userId="5ef8d9af-974f-4213-83d5-61434ac5b211" providerId="ADAL" clId="{8E6D3061-7F8B-410F-85DA-BC1FC6D62DB4}" dt="2021-09-15T15:08:09.183" v="740" actId="14100"/>
          <ac:spMkLst>
            <pc:docMk/>
            <pc:sldMk cId="3618204319" sldId="276"/>
            <ac:spMk id="11" creationId="{68871819-1955-4178-98DC-47041E3ACFEB}"/>
          </ac:spMkLst>
        </pc:spChg>
        <pc:picChg chg="mod">
          <ac:chgData name="Present, Hunter B" userId="5ef8d9af-974f-4213-83d5-61434ac5b211" providerId="ADAL" clId="{8E6D3061-7F8B-410F-85DA-BC1FC6D62DB4}" dt="2021-09-15T15:08:18.376" v="742" actId="14100"/>
          <ac:picMkLst>
            <pc:docMk/>
            <pc:sldMk cId="3618204319" sldId="276"/>
            <ac:picMk id="8" creationId="{CAB661FC-CA71-42EB-BFFF-42FECE73A184}"/>
          </ac:picMkLst>
        </pc:picChg>
        <pc:picChg chg="mod">
          <ac:chgData name="Present, Hunter B" userId="5ef8d9af-974f-4213-83d5-61434ac5b211" providerId="ADAL" clId="{8E6D3061-7F8B-410F-85DA-BC1FC6D62DB4}" dt="2021-09-15T15:08:06.216" v="739" actId="14100"/>
          <ac:picMkLst>
            <pc:docMk/>
            <pc:sldMk cId="3618204319" sldId="276"/>
            <ac:picMk id="9" creationId="{77D0322D-704C-42E2-9978-CC68C652C3A5}"/>
          </ac:picMkLst>
        </pc:picChg>
      </pc:sldChg>
      <pc:sldChg chg="addSp delSp modSp new mod modClrScheme chgLayout">
        <pc:chgData name="Present, Hunter B" userId="5ef8d9af-974f-4213-83d5-61434ac5b211" providerId="ADAL" clId="{8E6D3061-7F8B-410F-85DA-BC1FC6D62DB4}" dt="2021-09-15T15:53:36.336" v="1768" actId="1035"/>
        <pc:sldMkLst>
          <pc:docMk/>
          <pc:sldMk cId="2170204345" sldId="277"/>
        </pc:sldMkLst>
        <pc:spChg chg="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2" creationId="{FED7561E-7C64-4F97-9DE5-777AB80D8638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3" creationId="{76FDB8FD-2624-472B-99B7-4F7BB9B3BA4A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4" creationId="{65B2A0DF-F5AB-43E2-9CCF-5F27A91EA486}"/>
          </ac:spMkLst>
        </pc:spChg>
        <pc:spChg chg="add del mod ord">
          <ac:chgData name="Present, Hunter B" userId="5ef8d9af-974f-4213-83d5-61434ac5b211" providerId="ADAL" clId="{8E6D3061-7F8B-410F-85DA-BC1FC6D62DB4}" dt="2021-09-15T15:45:59.862" v="1066" actId="700"/>
          <ac:spMkLst>
            <pc:docMk/>
            <pc:sldMk cId="2170204345" sldId="277"/>
            <ac:spMk id="5" creationId="{A037AE82-969D-4680-B3CD-EC4EE5C97B1D}"/>
          </ac:spMkLst>
        </pc:spChg>
        <pc:spChg chg="add mod ord">
          <ac:chgData name="Present, Hunter B" userId="5ef8d9af-974f-4213-83d5-61434ac5b211" providerId="ADAL" clId="{8E6D3061-7F8B-410F-85DA-BC1FC6D62DB4}" dt="2021-09-15T15:46:14.779" v="1109" actId="20577"/>
          <ac:spMkLst>
            <pc:docMk/>
            <pc:sldMk cId="2170204345" sldId="277"/>
            <ac:spMk id="6" creationId="{AB6619DF-9CB9-456B-AE0C-E7D6D66C4A30}"/>
          </ac:spMkLst>
        </pc:spChg>
        <pc:spChg chg="add mod ord">
          <ac:chgData name="Present, Hunter B" userId="5ef8d9af-974f-4213-83d5-61434ac5b211" providerId="ADAL" clId="{8E6D3061-7F8B-410F-85DA-BC1FC6D62DB4}" dt="2021-09-15T15:47:19.759" v="1180" actId="14100"/>
          <ac:spMkLst>
            <pc:docMk/>
            <pc:sldMk cId="2170204345" sldId="277"/>
            <ac:spMk id="7" creationId="{BBB96982-D36B-497B-8E0C-C3CF6B44759E}"/>
          </ac:spMkLst>
        </pc:spChg>
        <pc:spChg chg="add del mod ord">
          <ac:chgData name="Present, Hunter B" userId="5ef8d9af-974f-4213-83d5-61434ac5b211" providerId="ADAL" clId="{8E6D3061-7F8B-410F-85DA-BC1FC6D62DB4}" dt="2021-09-15T15:46:48.195" v="1150"/>
          <ac:spMkLst>
            <pc:docMk/>
            <pc:sldMk cId="2170204345" sldId="277"/>
            <ac:spMk id="8" creationId="{69945C03-8601-47C5-A2AB-B35B040A5357}"/>
          </ac:spMkLst>
        </pc:spChg>
        <pc:spChg chg="add mod ord">
          <ac:chgData name="Present, Hunter B" userId="5ef8d9af-974f-4213-83d5-61434ac5b211" providerId="ADAL" clId="{8E6D3061-7F8B-410F-85DA-BC1FC6D62DB4}" dt="2021-09-15T15:47:19.759" v="1180" actId="14100"/>
          <ac:spMkLst>
            <pc:docMk/>
            <pc:sldMk cId="2170204345" sldId="277"/>
            <ac:spMk id="9" creationId="{BAED4B0C-EB3C-4A4C-9DF9-606160567084}"/>
          </ac:spMkLst>
        </pc:spChg>
        <pc:spChg chg="add del mod ord">
          <ac:chgData name="Present, Hunter B" userId="5ef8d9af-974f-4213-83d5-61434ac5b211" providerId="ADAL" clId="{8E6D3061-7F8B-410F-85DA-BC1FC6D62DB4}" dt="2021-09-15T15:46:55.924" v="1151"/>
          <ac:spMkLst>
            <pc:docMk/>
            <pc:sldMk cId="2170204345" sldId="277"/>
            <ac:spMk id="10" creationId="{3582A85C-ADA5-41D4-B860-3DDBB6635863}"/>
          </ac:spMkLst>
        </pc:spChg>
        <pc:spChg chg="add mod">
          <ac:chgData name="Present, Hunter B" userId="5ef8d9af-974f-4213-83d5-61434ac5b211" providerId="ADAL" clId="{8E6D3061-7F8B-410F-85DA-BC1FC6D62DB4}" dt="2021-09-15T15:53:26.886" v="1758" actId="20577"/>
          <ac:spMkLst>
            <pc:docMk/>
            <pc:sldMk cId="2170204345" sldId="277"/>
            <ac:spMk id="13" creationId="{C1E32FC9-796B-43A4-BACC-A23280E16338}"/>
          </ac:spMkLst>
        </pc:spChg>
        <pc:spChg chg="add mod">
          <ac:chgData name="Present, Hunter B" userId="5ef8d9af-974f-4213-83d5-61434ac5b211" providerId="ADAL" clId="{8E6D3061-7F8B-410F-85DA-BC1FC6D62DB4}" dt="2021-09-15T15:53:12.659" v="1712" actId="20577"/>
          <ac:spMkLst>
            <pc:docMk/>
            <pc:sldMk cId="2170204345" sldId="277"/>
            <ac:spMk id="14" creationId="{352D1570-FC47-44EB-BA23-4AD4D97CFCEC}"/>
          </ac:spMkLst>
        </pc:spChg>
        <pc:picChg chg="add mod">
          <ac:chgData name="Present, Hunter B" userId="5ef8d9af-974f-4213-83d5-61434ac5b211" providerId="ADAL" clId="{8E6D3061-7F8B-410F-85DA-BC1FC6D62DB4}" dt="2021-09-15T15:53:36.336" v="1768" actId="1035"/>
          <ac:picMkLst>
            <pc:docMk/>
            <pc:sldMk cId="2170204345" sldId="277"/>
            <ac:picMk id="11" creationId="{523C6325-CC1C-439D-B442-B751736AC885}"/>
          </ac:picMkLst>
        </pc:picChg>
        <pc:picChg chg="add mod">
          <ac:chgData name="Present, Hunter B" userId="5ef8d9af-974f-4213-83d5-61434ac5b211" providerId="ADAL" clId="{8E6D3061-7F8B-410F-85DA-BC1FC6D62DB4}" dt="2021-09-15T15:53:36.336" v="1768" actId="1035"/>
          <ac:picMkLst>
            <pc:docMk/>
            <pc:sldMk cId="2170204345" sldId="277"/>
            <ac:picMk id="12" creationId="{F88D0393-1917-494E-A903-345E13712418}"/>
          </ac:picMkLst>
        </pc:picChg>
      </pc:sldChg>
    </pc:docChg>
  </pc:docChgLst>
  <pc:docChgLst>
    <pc:chgData name="Walker, Douglas S" userId="S::dwalker72@gatech.edu::817043e7-e063-4ccf-bb91-a66d0ba6010b" providerId="AD" clId="Web-{DD78BB14-FB7F-4386-9214-DFFFF014085B}"/>
    <pc:docChg chg="modSld">
      <pc:chgData name="Walker, Douglas S" userId="S::dwalker72@gatech.edu::817043e7-e063-4ccf-bb91-a66d0ba6010b" providerId="AD" clId="Web-{DD78BB14-FB7F-4386-9214-DFFFF014085B}" dt="2021-09-15T15:57:02.500" v="4" actId="1076"/>
      <pc:docMkLst>
        <pc:docMk/>
      </pc:docMkLst>
      <pc:sldChg chg="addSp delSp modSp">
        <pc:chgData name="Walker, Douglas S" userId="S::dwalker72@gatech.edu::817043e7-e063-4ccf-bb91-a66d0ba6010b" providerId="AD" clId="Web-{DD78BB14-FB7F-4386-9214-DFFFF014085B}" dt="2021-09-15T15:57:02.500" v="4" actId="1076"/>
        <pc:sldMkLst>
          <pc:docMk/>
          <pc:sldMk cId="4173525016" sldId="275"/>
        </pc:sldMkLst>
        <pc:picChg chg="add mod">
          <ac:chgData name="Walker, Douglas S" userId="S::dwalker72@gatech.edu::817043e7-e063-4ccf-bb91-a66d0ba6010b" providerId="AD" clId="Web-{DD78BB14-FB7F-4386-9214-DFFFF014085B}" dt="2021-09-15T15:57:02.500" v="4" actId="1076"/>
          <ac:picMkLst>
            <pc:docMk/>
            <pc:sldMk cId="4173525016" sldId="275"/>
            <ac:picMk id="3" creationId="{71A1E172-6CEA-4331-B5C7-5C9E7C3146A6}"/>
          </ac:picMkLst>
        </pc:picChg>
        <pc:picChg chg="del">
          <ac:chgData name="Walker, Douglas S" userId="S::dwalker72@gatech.edu::817043e7-e063-4ccf-bb91-a66d0ba6010b" providerId="AD" clId="Web-{DD78BB14-FB7F-4386-9214-DFFFF014085B}" dt="2021-09-15T15:56:46.516" v="0"/>
          <ac:picMkLst>
            <pc:docMk/>
            <pc:sldMk cId="4173525016" sldId="275"/>
            <ac:picMk id="12" creationId="{3F8CF705-DD40-4BB4-AA20-E0D0825921AF}"/>
          </ac:picMkLst>
        </pc:picChg>
      </pc:sldChg>
    </pc:docChg>
  </pc:docChgLst>
  <pc:docChgLst>
    <pc:chgData name="Present, Hunter B" userId="S::hpresent3@gatech.edu::5ef8d9af-974f-4213-83d5-61434ac5b211" providerId="AD" clId="Web-{B04B3FB0-B1DA-48A4-BFE8-76A83B7411A5}"/>
    <pc:docChg chg="modSld">
      <pc:chgData name="Present, Hunter B" userId="S::hpresent3@gatech.edu::5ef8d9af-974f-4213-83d5-61434ac5b211" providerId="AD" clId="Web-{B04B3FB0-B1DA-48A4-BFE8-76A83B7411A5}" dt="2021-09-10T06:22:04.233" v="1" actId="20577"/>
      <pc:docMkLst>
        <pc:docMk/>
      </pc:docMkLst>
      <pc:sldChg chg="modSp">
        <pc:chgData name="Present, Hunter B" userId="S::hpresent3@gatech.edu::5ef8d9af-974f-4213-83d5-61434ac5b211" providerId="AD" clId="Web-{B04B3FB0-B1DA-48A4-BFE8-76A83B7411A5}" dt="2021-09-10T06:22:04.233" v="1" actId="20577"/>
        <pc:sldMkLst>
          <pc:docMk/>
          <pc:sldMk cId="3918840937" sldId="265"/>
        </pc:sldMkLst>
        <pc:spChg chg="mod">
          <ac:chgData name="Present, Hunter B" userId="S::hpresent3@gatech.edu::5ef8d9af-974f-4213-83d5-61434ac5b211" providerId="AD" clId="Web-{B04B3FB0-B1DA-48A4-BFE8-76A83B7411A5}" dt="2021-09-10T06:22:04.233" v="1" actId="20577"/>
          <ac:spMkLst>
            <pc:docMk/>
            <pc:sldMk cId="3918840937" sldId="265"/>
            <ac:spMk id="4" creationId="{A85F0AC7-C7D6-A54D-BC03-AE91B9D17E7F}"/>
          </ac:spMkLst>
        </pc:spChg>
      </pc:sldChg>
    </pc:docChg>
  </pc:docChgLst>
  <pc:docChgLst>
    <pc:chgData name="Walker, Douglas S" userId="S::dwalker72@gatech.edu::817043e7-e063-4ccf-bb91-a66d0ba6010b" providerId="AD" clId="Web-{AB3A4670-6C7C-4938-B57B-06DB55797319}"/>
    <pc:docChg chg="modSld">
      <pc:chgData name="Walker, Douglas S" userId="S::dwalker72@gatech.edu::817043e7-e063-4ccf-bb91-a66d0ba6010b" providerId="AD" clId="Web-{AB3A4670-6C7C-4938-B57B-06DB55797319}" dt="2021-09-14T21:41:13.262" v="3" actId="20577"/>
      <pc:docMkLst>
        <pc:docMk/>
      </pc:docMkLst>
      <pc:sldChg chg="modSp">
        <pc:chgData name="Walker, Douglas S" userId="S::dwalker72@gatech.edu::817043e7-e063-4ccf-bb91-a66d0ba6010b" providerId="AD" clId="Web-{AB3A4670-6C7C-4938-B57B-06DB55797319}" dt="2021-09-14T21:41:13.262" v="3" actId="20577"/>
        <pc:sldMkLst>
          <pc:docMk/>
          <pc:sldMk cId="2120184271" sldId="269"/>
        </pc:sldMkLst>
        <pc:spChg chg="mod">
          <ac:chgData name="Walker, Douglas S" userId="S::dwalker72@gatech.edu::817043e7-e063-4ccf-bb91-a66d0ba6010b" providerId="AD" clId="Web-{AB3A4670-6C7C-4938-B57B-06DB55797319}" dt="2021-09-14T21:41:13.262" v="3" actId="20577"/>
          <ac:spMkLst>
            <pc:docMk/>
            <pc:sldMk cId="2120184271" sldId="269"/>
            <ac:spMk id="4" creationId="{A85F0AC7-C7D6-A54D-BC03-AE91B9D17E7F}"/>
          </ac:spMkLst>
        </pc:spChg>
      </pc:sldChg>
    </pc:docChg>
  </pc:docChgLst>
  <pc:docChgLst>
    <pc:chgData name="Connor" userId="74de9826-f7d3-43ec-a759-73db7e361216" providerId="ADAL" clId="{6D625EF0-2390-49C2-87F6-C8170E022221}"/>
    <pc:docChg chg="undo custSel addSld delSld modSld">
      <pc:chgData name="Connor" userId="74de9826-f7d3-43ec-a759-73db7e361216" providerId="ADAL" clId="{6D625EF0-2390-49C2-87F6-C8170E022221}" dt="2021-09-27T03:52:05.593" v="2353" actId="27636"/>
      <pc:docMkLst>
        <pc:docMk/>
      </pc:docMkLst>
      <pc:sldChg chg="addSp modSp">
        <pc:chgData name="Connor" userId="74de9826-f7d3-43ec-a759-73db7e361216" providerId="ADAL" clId="{6D625EF0-2390-49C2-87F6-C8170E022221}" dt="2021-09-12T13:57:05.255" v="0"/>
        <pc:sldMkLst>
          <pc:docMk/>
          <pc:sldMk cId="109857222" sldId="256"/>
        </pc:sldMkLst>
        <pc:picChg chg="add mod">
          <ac:chgData name="Connor" userId="74de9826-f7d3-43ec-a759-73db7e361216" providerId="ADAL" clId="{6D625EF0-2390-49C2-87F6-C8170E022221}" dt="2021-09-12T13:57:05.255" v="0"/>
          <ac:picMkLst>
            <pc:docMk/>
            <pc:sldMk cId="109857222" sldId="256"/>
            <ac:picMk id="8" creationId="{C1D59A10-B60C-46A0-B070-DC7008DE49E9}"/>
          </ac:picMkLst>
        </pc:picChg>
      </pc:sldChg>
      <pc:sldChg chg="addSp modSp del mod">
        <pc:chgData name="Connor" userId="74de9826-f7d3-43ec-a759-73db7e361216" providerId="ADAL" clId="{6D625EF0-2390-49C2-87F6-C8170E022221}" dt="2021-09-14T18:52:57.589" v="86" actId="47"/>
        <pc:sldMkLst>
          <pc:docMk/>
          <pc:sldMk cId="965169726" sldId="258"/>
        </pc:sldMkLst>
        <pc:spChg chg="mod">
          <ac:chgData name="Connor" userId="74de9826-f7d3-43ec-a759-73db7e361216" providerId="ADAL" clId="{6D625EF0-2390-49C2-87F6-C8170E022221}" dt="2021-09-12T14:12:51.465" v="81"/>
          <ac:spMkLst>
            <pc:docMk/>
            <pc:sldMk cId="965169726" sldId="258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46.267" v="19"/>
          <ac:picMkLst>
            <pc:docMk/>
            <pc:sldMk cId="965169726" sldId="258"/>
            <ac:picMk id="6" creationId="{2477D655-7E8C-4143-B380-51AE10ABD951}"/>
          </ac:picMkLst>
        </pc:picChg>
      </pc:sldChg>
      <pc:sldChg chg="addSp modSp del mod">
        <pc:chgData name="Connor" userId="74de9826-f7d3-43ec-a759-73db7e361216" providerId="ADAL" clId="{6D625EF0-2390-49C2-87F6-C8170E022221}" dt="2021-09-14T18:53:25.922" v="88" actId="47"/>
        <pc:sldMkLst>
          <pc:docMk/>
          <pc:sldMk cId="2164229077" sldId="259"/>
        </pc:sldMkLst>
        <pc:spChg chg="mod">
          <ac:chgData name="Connor" userId="74de9826-f7d3-43ec-a759-73db7e361216" providerId="ADAL" clId="{6D625EF0-2390-49C2-87F6-C8170E022221}" dt="2021-09-12T14:02:31.643" v="28" actId="20577"/>
          <ac:spMkLst>
            <pc:docMk/>
            <pc:sldMk cId="2164229077" sldId="259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50.247" v="20"/>
          <ac:picMkLst>
            <pc:docMk/>
            <pc:sldMk cId="2164229077" sldId="259"/>
            <ac:picMk id="7" creationId="{B13B7BC2-6D82-42C0-A46F-6B1BC91A6F87}"/>
          </ac:picMkLst>
        </pc:picChg>
      </pc:sldChg>
      <pc:sldChg chg="addSp modSp del">
        <pc:chgData name="Connor" userId="74de9826-f7d3-43ec-a759-73db7e361216" providerId="ADAL" clId="{6D625EF0-2390-49C2-87F6-C8170E022221}" dt="2021-09-14T18:53:41.666" v="90" actId="47"/>
        <pc:sldMkLst>
          <pc:docMk/>
          <pc:sldMk cId="791199197" sldId="260"/>
        </pc:sldMkLst>
        <pc:picChg chg="add mod">
          <ac:chgData name="Connor" userId="74de9826-f7d3-43ec-a759-73db7e361216" providerId="ADAL" clId="{6D625EF0-2390-49C2-87F6-C8170E022221}" dt="2021-09-12T14:01:52.319" v="21"/>
          <ac:picMkLst>
            <pc:docMk/>
            <pc:sldMk cId="791199197" sldId="260"/>
            <ac:picMk id="6" creationId="{6907BBC5-7A33-42E3-8DA2-203B2CD8C2F1}"/>
          </ac:picMkLst>
        </pc:picChg>
      </pc:sldChg>
      <pc:sldChg chg="addSp modSp">
        <pc:chgData name="Connor" userId="74de9826-f7d3-43ec-a759-73db7e361216" providerId="ADAL" clId="{6D625EF0-2390-49C2-87F6-C8170E022221}" dt="2021-09-14T19:03:01.667" v="633" actId="1076"/>
        <pc:sldMkLst>
          <pc:docMk/>
          <pc:sldMk cId="3266948955" sldId="261"/>
        </pc:sldMkLst>
        <pc:picChg chg="add mod">
          <ac:chgData name="Connor" userId="74de9826-f7d3-43ec-a759-73db7e361216" providerId="ADAL" clId="{6D625EF0-2390-49C2-87F6-C8170E022221}" dt="2021-09-12T14:01:54.351" v="22"/>
          <ac:picMkLst>
            <pc:docMk/>
            <pc:sldMk cId="3266948955" sldId="261"/>
            <ac:picMk id="6" creationId="{938754EB-6D0C-444B-8300-B8098939B169}"/>
          </ac:picMkLst>
        </pc:picChg>
        <pc:picChg chg="add mod">
          <ac:chgData name="Connor" userId="74de9826-f7d3-43ec-a759-73db7e361216" providerId="ADAL" clId="{6D625EF0-2390-49C2-87F6-C8170E022221}" dt="2021-09-14T19:03:01.667" v="633" actId="1076"/>
          <ac:picMkLst>
            <pc:docMk/>
            <pc:sldMk cId="3266948955" sldId="261"/>
            <ac:picMk id="1026" creationId="{FE94773A-DBEE-4EFB-8AE2-DA436957A4DF}"/>
          </ac:picMkLst>
        </pc:picChg>
      </pc:sldChg>
      <pc:sldChg chg="addSp modSp mod">
        <pc:chgData name="Connor" userId="74de9826-f7d3-43ec-a759-73db7e361216" providerId="ADAL" clId="{6D625EF0-2390-49C2-87F6-C8170E022221}" dt="2021-09-14T19:59:40.829" v="1813" actId="20577"/>
        <pc:sldMkLst>
          <pc:docMk/>
          <pc:sldMk cId="16079505" sldId="262"/>
        </pc:sldMkLst>
        <pc:spChg chg="mod">
          <ac:chgData name="Connor" userId="74de9826-f7d3-43ec-a759-73db7e361216" providerId="ADAL" clId="{6D625EF0-2390-49C2-87F6-C8170E022221}" dt="2021-09-14T19:59:40.829" v="1813" actId="20577"/>
          <ac:spMkLst>
            <pc:docMk/>
            <pc:sldMk cId="16079505" sldId="262"/>
            <ac:spMk id="3" creationId="{6CF98EFB-0DED-CB44-BCAF-633D64DA92BD}"/>
          </ac:spMkLst>
        </pc:spChg>
        <pc:picChg chg="add mod">
          <ac:chgData name="Connor" userId="74de9826-f7d3-43ec-a759-73db7e361216" providerId="ADAL" clId="{6D625EF0-2390-49C2-87F6-C8170E022221}" dt="2021-09-12T14:01:55.897" v="23"/>
          <ac:picMkLst>
            <pc:docMk/>
            <pc:sldMk cId="16079505" sldId="262"/>
            <ac:picMk id="6" creationId="{2B441067-6452-4EAB-961E-FAA6B832E097}"/>
          </ac:picMkLst>
        </pc:picChg>
      </pc:sldChg>
      <pc:sldChg chg="addSp modSp">
        <pc:chgData name="Connor" userId="74de9826-f7d3-43ec-a759-73db7e361216" providerId="ADAL" clId="{6D625EF0-2390-49C2-87F6-C8170E022221}" dt="2021-09-12T14:01:57.759" v="24"/>
        <pc:sldMkLst>
          <pc:docMk/>
          <pc:sldMk cId="1475078010" sldId="263"/>
        </pc:sldMkLst>
        <pc:picChg chg="add mod">
          <ac:chgData name="Connor" userId="74de9826-f7d3-43ec-a759-73db7e361216" providerId="ADAL" clId="{6D625EF0-2390-49C2-87F6-C8170E022221}" dt="2021-09-12T14:01:57.759" v="24"/>
          <ac:picMkLst>
            <pc:docMk/>
            <pc:sldMk cId="1475078010" sldId="263"/>
            <ac:picMk id="6" creationId="{F786FBDF-4215-4074-B291-C84268E5862F}"/>
          </ac:picMkLst>
        </pc:picChg>
      </pc:sldChg>
      <pc:sldChg chg="addSp delSp modSp mod setBg modNotesTx">
        <pc:chgData name="Connor" userId="74de9826-f7d3-43ec-a759-73db7e361216" providerId="ADAL" clId="{6D625EF0-2390-49C2-87F6-C8170E022221}" dt="2021-09-15T16:24:50.815" v="1819" actId="113"/>
        <pc:sldMkLst>
          <pc:docMk/>
          <pc:sldMk cId="1348713162" sldId="264"/>
        </pc:sldMkLst>
        <pc:spChg chg="mod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2" creationId="{649B93ED-4318-1C48-A12A-E7FCA1E0F6AD}"/>
          </ac:spMkLst>
        </pc:spChg>
        <pc:spChg chg="mod">
          <ac:chgData name="Connor" userId="74de9826-f7d3-43ec-a759-73db7e361216" providerId="ADAL" clId="{6D625EF0-2390-49C2-87F6-C8170E022221}" dt="2021-09-15T16:24:50.815" v="1819" actId="113"/>
          <ac:spMkLst>
            <pc:docMk/>
            <pc:sldMk cId="1348713162" sldId="264"/>
            <ac:spMk id="3" creationId="{6CF98EFB-0DED-CB44-BCAF-633D64DA92BD}"/>
          </ac:spMkLst>
        </pc:spChg>
        <pc:spChg chg="del mod">
          <ac:chgData name="Connor" userId="74de9826-f7d3-43ec-a759-73db7e361216" providerId="ADAL" clId="{6D625EF0-2390-49C2-87F6-C8170E022221}" dt="2021-09-14T19:24:20.939" v="1395"/>
          <ac:spMkLst>
            <pc:docMk/>
            <pc:sldMk cId="1348713162" sldId="264"/>
            <ac:spMk id="4" creationId="{BCFE4B3E-4E13-CD46-8DB7-F95A0B85664E}"/>
          </ac:spMkLst>
        </pc:spChg>
        <pc:spChg chg="mod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5" creationId="{90018473-9F69-014C-85D0-04DC5C2E7384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1" creationId="{6ECA6DCB-B7E1-40A9-9524-540C6DA40B1B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7" creationId="{3873B707-463F-40B0-8227-E8CC6C67EB25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79" creationId="{C13237C8-E62C-4F0D-A318-BD6FB6C2D138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81" creationId="{19C9EAEA-39D0-4B0E-A0EB-51E7B26740B1}"/>
          </ac:spMkLst>
        </pc:spChg>
        <pc:spChg chg="add del">
          <ac:chgData name="Connor" userId="74de9826-f7d3-43ec-a759-73db7e361216" providerId="ADAL" clId="{6D625EF0-2390-49C2-87F6-C8170E022221}" dt="2021-09-14T19:24:27.665" v="1397" actId="26606"/>
          <ac:spMkLst>
            <pc:docMk/>
            <pc:sldMk cId="1348713162" sldId="264"/>
            <ac:spMk id="83" creationId="{8CB5D2D7-DF65-4E86-BFBA-FFB9B5ACEB64}"/>
          </ac:spMkLst>
        </pc:spChg>
        <pc:grpChg chg="add del">
          <ac:chgData name="Connor" userId="74de9826-f7d3-43ec-a759-73db7e361216" providerId="ADAL" clId="{6D625EF0-2390-49C2-87F6-C8170E022221}" dt="2021-09-14T19:24:27.665" v="1397" actId="26606"/>
          <ac:grpSpMkLst>
            <pc:docMk/>
            <pc:sldMk cId="1348713162" sldId="264"/>
            <ac:grpSpMk id="73" creationId="{1DE889C7-FAD6-4397-98E2-05D503484459}"/>
          </ac:grpSpMkLst>
        </pc:grpChg>
        <pc:picChg chg="add mod">
          <ac:chgData name="Connor" userId="74de9826-f7d3-43ec-a759-73db7e361216" providerId="ADAL" clId="{6D625EF0-2390-49C2-87F6-C8170E022221}" dt="2021-09-14T19:24:27.665" v="1397" actId="26606"/>
          <ac:picMkLst>
            <pc:docMk/>
            <pc:sldMk cId="1348713162" sldId="264"/>
            <ac:picMk id="6" creationId="{80818E74-5B44-4D8D-ABF0-AA9F538B4E30}"/>
          </ac:picMkLst>
        </pc:picChg>
        <pc:picChg chg="add mod ord">
          <ac:chgData name="Connor" userId="74de9826-f7d3-43ec-a759-73db7e361216" providerId="ADAL" clId="{6D625EF0-2390-49C2-87F6-C8170E022221}" dt="2021-09-14T19:50:08.405" v="1662" actId="14100"/>
          <ac:picMkLst>
            <pc:docMk/>
            <pc:sldMk cId="1348713162" sldId="264"/>
            <ac:picMk id="2050" creationId="{EBF0611E-DE03-4873-B0AC-6E46C0519365}"/>
          </ac:picMkLst>
        </pc:picChg>
      </pc:sldChg>
      <pc:sldChg chg="addSp modSp mod">
        <pc:chgData name="Connor" userId="74de9826-f7d3-43ec-a759-73db7e361216" providerId="ADAL" clId="{6D625EF0-2390-49C2-87F6-C8170E022221}" dt="2021-09-27T01:16:44.276" v="2257" actId="20577"/>
        <pc:sldMkLst>
          <pc:docMk/>
          <pc:sldMk cId="3918840937" sldId="265"/>
        </pc:sldMkLst>
        <pc:spChg chg="mod">
          <ac:chgData name="Connor" userId="74de9826-f7d3-43ec-a759-73db7e361216" providerId="ADAL" clId="{6D625EF0-2390-49C2-87F6-C8170E022221}" dt="2021-09-27T01:16:44.276" v="2257" actId="20577"/>
          <ac:spMkLst>
            <pc:docMk/>
            <pc:sldMk cId="3918840937" sldId="265"/>
            <ac:spMk id="4" creationId="{A85F0AC7-C7D6-A54D-BC03-AE91B9D17E7F}"/>
          </ac:spMkLst>
        </pc:spChg>
        <pc:picChg chg="add mod">
          <ac:chgData name="Connor" userId="74de9826-f7d3-43ec-a759-73db7e361216" providerId="ADAL" clId="{6D625EF0-2390-49C2-87F6-C8170E022221}" dt="2021-09-12T14:01:37.784" v="18"/>
          <ac:picMkLst>
            <pc:docMk/>
            <pc:sldMk cId="3918840937" sldId="265"/>
            <ac:picMk id="6" creationId="{5277E7CC-209E-43EF-914B-F29C7CECECD0}"/>
          </ac:picMkLst>
        </pc:picChg>
      </pc:sldChg>
      <pc:sldChg chg="modSp mod">
        <pc:chgData name="Connor" userId="74de9826-f7d3-43ec-a759-73db7e361216" providerId="ADAL" clId="{6D625EF0-2390-49C2-87F6-C8170E022221}" dt="2021-09-12T14:11:08.870" v="29" actId="1036"/>
        <pc:sldMkLst>
          <pc:docMk/>
          <pc:sldMk cId="1089214183" sldId="266"/>
        </pc:sldMkLst>
        <pc:picChg chg="mod">
          <ac:chgData name="Connor" userId="74de9826-f7d3-43ec-a759-73db7e361216" providerId="ADAL" clId="{6D625EF0-2390-49C2-87F6-C8170E022221}" dt="2021-09-12T14:11:08.870" v="29" actId="1036"/>
          <ac:picMkLst>
            <pc:docMk/>
            <pc:sldMk cId="1089214183" sldId="266"/>
            <ac:picMk id="6" creationId="{67EC42DD-38ED-4596-884E-1C32D5C5FB13}"/>
          </ac:picMkLst>
        </pc:picChg>
      </pc:sldChg>
      <pc:sldChg chg="modSp add mod">
        <pc:chgData name="Connor" userId="74de9826-f7d3-43ec-a759-73db7e361216" providerId="ADAL" clId="{6D625EF0-2390-49C2-87F6-C8170E022221}" dt="2021-09-14T18:54:32.079" v="179" actId="732"/>
        <pc:sldMkLst>
          <pc:docMk/>
          <pc:sldMk cId="3267214291" sldId="267"/>
        </pc:sldMkLst>
        <pc:spChg chg="mod">
          <ac:chgData name="Connor" userId="74de9826-f7d3-43ec-a759-73db7e361216" providerId="ADAL" clId="{6D625EF0-2390-49C2-87F6-C8170E022221}" dt="2021-09-14T18:52:36.455" v="84" actId="27636"/>
          <ac:spMkLst>
            <pc:docMk/>
            <pc:sldMk cId="3267214291" sldId="267"/>
            <ac:spMk id="4" creationId="{A85F0AC7-C7D6-A54D-BC03-AE91B9D17E7F}"/>
          </ac:spMkLst>
        </pc:spChg>
        <pc:picChg chg="mod modCrop">
          <ac:chgData name="Connor" userId="74de9826-f7d3-43ec-a759-73db7e361216" providerId="ADAL" clId="{6D625EF0-2390-49C2-87F6-C8170E022221}" dt="2021-09-14T18:54:32.079" v="179" actId="732"/>
          <ac:picMkLst>
            <pc:docMk/>
            <pc:sldMk cId="3267214291" sldId="267"/>
            <ac:picMk id="5" creationId="{A7CC9A90-54D3-4FA7-BE71-A9B910BE1496}"/>
          </ac:picMkLst>
        </pc:picChg>
      </pc:sldChg>
      <pc:sldChg chg="add">
        <pc:chgData name="Connor" userId="74de9826-f7d3-43ec-a759-73db7e361216" providerId="ADAL" clId="{6D625EF0-2390-49C2-87F6-C8170E022221}" dt="2021-09-14T18:53:16.304" v="87"/>
        <pc:sldMkLst>
          <pc:docMk/>
          <pc:sldMk cId="3473995047" sldId="268"/>
        </pc:sldMkLst>
      </pc:sldChg>
      <pc:sldChg chg="modSp add mod">
        <pc:chgData name="Connor" userId="74de9826-f7d3-43ec-a759-73db7e361216" providerId="ADAL" clId="{6D625EF0-2390-49C2-87F6-C8170E022221}" dt="2021-09-14T19:58:01.297" v="1761" actId="20577"/>
        <pc:sldMkLst>
          <pc:docMk/>
          <pc:sldMk cId="2120184271" sldId="269"/>
        </pc:sldMkLst>
        <pc:spChg chg="mod">
          <ac:chgData name="Connor" userId="74de9826-f7d3-43ec-a759-73db7e361216" providerId="ADAL" clId="{6D625EF0-2390-49C2-87F6-C8170E022221}" dt="2021-09-14T19:58:01.297" v="1761" actId="20577"/>
          <ac:spMkLst>
            <pc:docMk/>
            <pc:sldMk cId="2120184271" sldId="269"/>
            <ac:spMk id="4" creationId="{A85F0AC7-C7D6-A54D-BC03-AE91B9D17E7F}"/>
          </ac:spMkLst>
        </pc:spChg>
      </pc:sldChg>
      <pc:sldChg chg="addSp delSp modSp new mod">
        <pc:chgData name="Connor" userId="74de9826-f7d3-43ec-a759-73db7e361216" providerId="ADAL" clId="{6D625EF0-2390-49C2-87F6-C8170E022221}" dt="2021-09-24T22:57:04.745" v="2222" actId="1038"/>
        <pc:sldMkLst>
          <pc:docMk/>
          <pc:sldMk cId="1410201852" sldId="270"/>
        </pc:sldMkLst>
        <pc:spChg chg="mod">
          <ac:chgData name="Connor" userId="74de9826-f7d3-43ec-a759-73db7e361216" providerId="ADAL" clId="{6D625EF0-2390-49C2-87F6-C8170E022221}" dt="2021-09-14T19:18:22.848" v="1394" actId="20577"/>
          <ac:spMkLst>
            <pc:docMk/>
            <pc:sldMk cId="1410201852" sldId="270"/>
            <ac:spMk id="2" creationId="{CEDB704C-8874-4D80-B559-3C8791E2C7FB}"/>
          </ac:spMkLst>
        </pc:spChg>
        <pc:spChg chg="mod">
          <ac:chgData name="Connor" userId="74de9826-f7d3-43ec-a759-73db7e361216" providerId="ADAL" clId="{6D625EF0-2390-49C2-87F6-C8170E022221}" dt="2021-09-24T22:51:06" v="2165" actId="20577"/>
          <ac:spMkLst>
            <pc:docMk/>
            <pc:sldMk cId="1410201852" sldId="270"/>
            <ac:spMk id="101" creationId="{3F91EB75-EB86-B74D-8C6E-5B44827AEF52}"/>
          </ac:spMkLst>
        </pc:spChg>
        <pc:grpChg chg="add del mod">
          <ac:chgData name="Connor" userId="74de9826-f7d3-43ec-a759-73db7e361216" providerId="ADAL" clId="{6D625EF0-2390-49C2-87F6-C8170E022221}" dt="2021-09-24T22:57:04.745" v="2222" actId="1038"/>
          <ac:grpSpMkLst>
            <pc:docMk/>
            <pc:sldMk cId="1410201852" sldId="270"/>
            <ac:grpSpMk id="98" creationId="{54B22DA2-1888-164A-A89A-ED91BA025C5D}"/>
          </ac:grpSpMkLst>
        </pc:grpChg>
      </pc:sldChg>
      <pc:sldChg chg="addSp delSp modSp add mod">
        <pc:chgData name="Connor" userId="74de9826-f7d3-43ec-a759-73db7e361216" providerId="ADAL" clId="{6D625EF0-2390-49C2-87F6-C8170E022221}" dt="2021-09-27T03:52:05.593" v="2353" actId="27636"/>
        <pc:sldMkLst>
          <pc:docMk/>
          <pc:sldMk cId="3972098379" sldId="278"/>
        </pc:sldMkLst>
        <pc:spChg chg="mod">
          <ac:chgData name="Connor" userId="74de9826-f7d3-43ec-a759-73db7e361216" providerId="ADAL" clId="{6D625EF0-2390-49C2-87F6-C8170E022221}" dt="2021-09-20T19:30:42.686" v="1855" actId="20577"/>
          <ac:spMkLst>
            <pc:docMk/>
            <pc:sldMk cId="3972098379" sldId="278"/>
            <ac:spMk id="2" creationId="{8B86D3AB-1C7F-4013-AB9F-87C95B84184D}"/>
          </ac:spMkLst>
        </pc:spChg>
        <pc:spChg chg="del">
          <ac:chgData name="Connor" userId="74de9826-f7d3-43ec-a759-73db7e361216" providerId="ADAL" clId="{6D625EF0-2390-49C2-87F6-C8170E022221}" dt="2021-09-20T19:31:20.376" v="1875" actId="478"/>
          <ac:spMkLst>
            <pc:docMk/>
            <pc:sldMk cId="3972098379" sldId="278"/>
            <ac:spMk id="3" creationId="{1F18AB13-DE45-40A8-9613-9E5D9F251F90}"/>
          </ac:spMkLst>
        </pc:spChg>
        <pc:spChg chg="add del mod">
          <ac:chgData name="Connor" userId="74de9826-f7d3-43ec-a759-73db7e361216" providerId="ADAL" clId="{6D625EF0-2390-49C2-87F6-C8170E022221}" dt="2021-09-27T03:51:08.938" v="2266" actId="478"/>
          <ac:spMkLst>
            <pc:docMk/>
            <pc:sldMk cId="3972098379" sldId="278"/>
            <ac:spMk id="4" creationId="{D93906E1-83DA-42AD-A339-7C1CFF93BFDB}"/>
          </ac:spMkLst>
        </pc:spChg>
        <pc:spChg chg="del">
          <ac:chgData name="Connor" userId="74de9826-f7d3-43ec-a759-73db7e361216" providerId="ADAL" clId="{6D625EF0-2390-49C2-87F6-C8170E022221}" dt="2021-09-20T19:31:25.673" v="1876" actId="478"/>
          <ac:spMkLst>
            <pc:docMk/>
            <pc:sldMk cId="3972098379" sldId="278"/>
            <ac:spMk id="5" creationId="{9C7357E9-3D9F-4306-A394-A9CB97D7A9B1}"/>
          </ac:spMkLst>
        </pc:spChg>
        <pc:spChg chg="add mod">
          <ac:chgData name="Connor" userId="74de9826-f7d3-43ec-a759-73db7e361216" providerId="ADAL" clId="{6D625EF0-2390-49C2-87F6-C8170E022221}" dt="2021-09-27T03:52:05.593" v="2353" actId="27636"/>
          <ac:spMkLst>
            <pc:docMk/>
            <pc:sldMk cId="3972098379" sldId="278"/>
            <ac:spMk id="6" creationId="{D963BCE5-9549-4162-B9F3-6FF2F6045F33}"/>
          </ac:spMkLst>
        </pc:spChg>
        <pc:spChg chg="del mod">
          <ac:chgData name="Connor" userId="74de9826-f7d3-43ec-a759-73db7e361216" providerId="ADAL" clId="{6D625EF0-2390-49C2-87F6-C8170E022221}" dt="2021-09-20T19:32:51.907" v="1921" actId="478"/>
          <ac:spMkLst>
            <pc:docMk/>
            <pc:sldMk cId="3972098379" sldId="278"/>
            <ac:spMk id="10" creationId="{58A0726D-4BC7-4193-98BE-D95AC2063959}"/>
          </ac:spMkLst>
        </pc:spChg>
        <pc:spChg chg="del">
          <ac:chgData name="Connor" userId="74de9826-f7d3-43ec-a759-73db7e361216" providerId="ADAL" clId="{6D625EF0-2390-49C2-87F6-C8170E022221}" dt="2021-09-20T19:31:25.673" v="1876" actId="478"/>
          <ac:spMkLst>
            <pc:docMk/>
            <pc:sldMk cId="3972098379" sldId="278"/>
            <ac:spMk id="11" creationId="{68871819-1955-4178-98DC-47041E3ACFEB}"/>
          </ac:spMkLst>
        </pc:spChg>
        <pc:spChg chg="add mod">
          <ac:chgData name="Connor" userId="74de9826-f7d3-43ec-a759-73db7e361216" providerId="ADAL" clId="{6D625EF0-2390-49C2-87F6-C8170E022221}" dt="2021-09-20T19:34:21.462" v="2136" actId="1076"/>
          <ac:spMkLst>
            <pc:docMk/>
            <pc:sldMk cId="3972098379" sldId="278"/>
            <ac:spMk id="13" creationId="{4B9E4695-EB1E-44D7-B574-DDB4EE3DC945}"/>
          </ac:spMkLst>
        </pc:spChg>
        <pc:spChg chg="add del mod">
          <ac:chgData name="Connor" userId="74de9826-f7d3-43ec-a759-73db7e361216" providerId="ADAL" clId="{6D625EF0-2390-49C2-87F6-C8170E022221}" dt="2021-09-20T19:32:00.081" v="1897" actId="478"/>
          <ac:spMkLst>
            <pc:docMk/>
            <pc:sldMk cId="3972098379" sldId="278"/>
            <ac:spMk id="15" creationId="{5752158F-AF71-4975-8800-BF869A13B47A}"/>
          </ac:spMkLst>
        </pc:spChg>
        <pc:spChg chg="add del mod">
          <ac:chgData name="Connor" userId="74de9826-f7d3-43ec-a759-73db7e361216" providerId="ADAL" clId="{6D625EF0-2390-49C2-87F6-C8170E022221}" dt="2021-09-20T19:31:36.887" v="1877" actId="931"/>
          <ac:spMkLst>
            <pc:docMk/>
            <pc:sldMk cId="3972098379" sldId="278"/>
            <ac:spMk id="17" creationId="{CDD1CB49-2877-4B9C-815B-9A2EEFB3612E}"/>
          </ac:spMkLst>
        </pc:spChg>
        <pc:spChg chg="add mod">
          <ac:chgData name="Connor" userId="74de9826-f7d3-43ec-a759-73db7e361216" providerId="ADAL" clId="{6D625EF0-2390-49C2-87F6-C8170E022221}" dt="2021-09-20T19:34:19.847" v="2134" actId="27636"/>
          <ac:spMkLst>
            <pc:docMk/>
            <pc:sldMk cId="3972098379" sldId="278"/>
            <ac:spMk id="21" creationId="{499BA230-5DED-4173-BC33-AAD0F5C9D3AD}"/>
          </ac:spMkLst>
        </pc:spChg>
        <pc:picChg chg="del">
          <ac:chgData name="Connor" userId="74de9826-f7d3-43ec-a759-73db7e361216" providerId="ADAL" clId="{6D625EF0-2390-49C2-87F6-C8170E022221}" dt="2021-09-20T19:31:14.171" v="1874" actId="478"/>
          <ac:picMkLst>
            <pc:docMk/>
            <pc:sldMk cId="3972098379" sldId="278"/>
            <ac:picMk id="8" creationId="{CAB661FC-CA71-42EB-BFFF-42FECE73A184}"/>
          </ac:picMkLst>
        </pc:picChg>
        <pc:picChg chg="del">
          <ac:chgData name="Connor" userId="74de9826-f7d3-43ec-a759-73db7e361216" providerId="ADAL" clId="{6D625EF0-2390-49C2-87F6-C8170E022221}" dt="2021-09-20T19:31:25.673" v="1876" actId="478"/>
          <ac:picMkLst>
            <pc:docMk/>
            <pc:sldMk cId="3972098379" sldId="278"/>
            <ac:picMk id="9" creationId="{77D0322D-704C-42E2-9978-CC68C652C3A5}"/>
          </ac:picMkLst>
        </pc:picChg>
        <pc:picChg chg="add mod">
          <ac:chgData name="Connor" userId="74de9826-f7d3-43ec-a759-73db7e361216" providerId="ADAL" clId="{6D625EF0-2390-49C2-87F6-C8170E022221}" dt="2021-09-27T03:51:12.768" v="2267" actId="14100"/>
          <ac:picMkLst>
            <pc:docMk/>
            <pc:sldMk cId="3972098379" sldId="278"/>
            <ac:picMk id="10" creationId="{48F7BFBC-56B7-4FF9-BF94-A49FD4E7D2D7}"/>
          </ac:picMkLst>
        </pc:picChg>
        <pc:picChg chg="add del mod">
          <ac:chgData name="Connor" userId="74de9826-f7d3-43ec-a759-73db7e361216" providerId="ADAL" clId="{6D625EF0-2390-49C2-87F6-C8170E022221}" dt="2021-09-27T03:50:51.800" v="2260" actId="478"/>
          <ac:picMkLst>
            <pc:docMk/>
            <pc:sldMk cId="3972098379" sldId="278"/>
            <ac:picMk id="19" creationId="{C8F29564-09BA-47C5-9754-0D6E257C3FE4}"/>
          </ac:picMkLst>
        </pc:picChg>
      </pc:sldChg>
      <pc:sldChg chg="addSp delSp modSp new mod">
        <pc:chgData name="Connor" userId="74de9826-f7d3-43ec-a759-73db7e361216" providerId="ADAL" clId="{6D625EF0-2390-49C2-87F6-C8170E022221}" dt="2021-09-27T02:40:37.907" v="2259" actId="14100"/>
        <pc:sldMkLst>
          <pc:docMk/>
          <pc:sldMk cId="906153772" sldId="279"/>
        </pc:sldMkLst>
        <pc:spChg chg="mod">
          <ac:chgData name="Connor" userId="74de9826-f7d3-43ec-a759-73db7e361216" providerId="ADAL" clId="{6D625EF0-2390-49C2-87F6-C8170E022221}" dt="2021-09-27T00:38:56.793" v="2236" actId="20577"/>
          <ac:spMkLst>
            <pc:docMk/>
            <pc:sldMk cId="906153772" sldId="279"/>
            <ac:spMk id="2" creationId="{A7429EFD-ED8B-46BA-B44D-91238A9DCD2A}"/>
          </ac:spMkLst>
        </pc:spChg>
        <pc:spChg chg="del">
          <ac:chgData name="Connor" userId="74de9826-f7d3-43ec-a759-73db7e361216" providerId="ADAL" clId="{6D625EF0-2390-49C2-87F6-C8170E022221}" dt="2021-09-27T01:14:46.035" v="2237"/>
          <ac:spMkLst>
            <pc:docMk/>
            <pc:sldMk cId="906153772" sldId="279"/>
            <ac:spMk id="3" creationId="{9531895E-E698-4FFC-9078-368E73219BB6}"/>
          </ac:spMkLst>
        </pc:spChg>
        <pc:picChg chg="add mod">
          <ac:chgData name="Connor" userId="74de9826-f7d3-43ec-a759-73db7e361216" providerId="ADAL" clId="{6D625EF0-2390-49C2-87F6-C8170E022221}" dt="2021-09-27T02:40:37.907" v="2259" actId="14100"/>
          <ac:picMkLst>
            <pc:docMk/>
            <pc:sldMk cId="906153772" sldId="279"/>
            <ac:picMk id="6" creationId="{3A2202A2-CD49-444B-9ABF-EB82998C07ED}"/>
          </ac:picMkLst>
        </pc:picChg>
      </pc:sldChg>
    </pc:docChg>
  </pc:docChgLst>
  <pc:docChgLst>
    <pc:chgData name="Connor Truono" userId="74de9826-f7d3-43ec-a759-73db7e361216" providerId="ADAL" clId="{A4139E9A-E1B2-3F48-A718-640B3E9181E7}"/>
    <pc:docChg chg="custSel addSld delSld modSld">
      <pc:chgData name="Connor Truono" userId="74de9826-f7d3-43ec-a759-73db7e361216" providerId="ADAL" clId="{A4139E9A-E1B2-3F48-A718-640B3E9181E7}" dt="2021-10-06T15:13:50.618" v="274" actId="20577"/>
      <pc:docMkLst>
        <pc:docMk/>
      </pc:docMkLst>
      <pc:sldChg chg="addSp delSp modSp mod">
        <pc:chgData name="Connor Truono" userId="74de9826-f7d3-43ec-a759-73db7e361216" providerId="ADAL" clId="{A4139E9A-E1B2-3F48-A718-640B3E9181E7}" dt="2021-10-06T15:02:51.284" v="131" actId="14100"/>
        <pc:sldMkLst>
          <pc:docMk/>
          <pc:sldMk cId="1495498462" sldId="300"/>
        </pc:sldMkLst>
        <pc:graphicFrameChg chg="mod modGraphic">
          <ac:chgData name="Connor Truono" userId="74de9826-f7d3-43ec-a759-73db7e361216" providerId="ADAL" clId="{A4139E9A-E1B2-3F48-A718-640B3E9181E7}" dt="2021-10-06T14:58:57.508" v="92" actId="20577"/>
          <ac:graphicFrameMkLst>
            <pc:docMk/>
            <pc:sldMk cId="1495498462" sldId="300"/>
            <ac:graphicFrameMk id="7" creationId="{A1CE25BD-CA0F-4B46-AF75-EBE700628500}"/>
          </ac:graphicFrameMkLst>
        </pc:graphicFrameChg>
        <pc:picChg chg="add mod">
          <ac:chgData name="Connor Truono" userId="74de9826-f7d3-43ec-a759-73db7e361216" providerId="ADAL" clId="{A4139E9A-E1B2-3F48-A718-640B3E9181E7}" dt="2021-10-06T14:52:51.038" v="33" actId="1076"/>
          <ac:picMkLst>
            <pc:docMk/>
            <pc:sldMk cId="1495498462" sldId="300"/>
            <ac:picMk id="1026" creationId="{A68A43F4-8CA1-9848-A145-19B1CF69DED8}"/>
          </ac:picMkLst>
        </pc:picChg>
        <pc:picChg chg="add del mod">
          <ac:chgData name="Connor Truono" userId="74de9826-f7d3-43ec-a759-73db7e361216" providerId="ADAL" clId="{A4139E9A-E1B2-3F48-A718-640B3E9181E7}" dt="2021-10-06T14:52:51.465" v="34"/>
          <ac:picMkLst>
            <pc:docMk/>
            <pc:sldMk cId="1495498462" sldId="300"/>
            <ac:picMk id="1028" creationId="{0818C4F8-0EA3-B44E-99D1-C65BFF4F3517}"/>
          </ac:picMkLst>
        </pc:picChg>
        <pc:picChg chg="add mod">
          <ac:chgData name="Connor Truono" userId="74de9826-f7d3-43ec-a759-73db7e361216" providerId="ADAL" clId="{A4139E9A-E1B2-3F48-A718-640B3E9181E7}" dt="2021-10-06T14:53:13.548" v="40" actId="14100"/>
          <ac:picMkLst>
            <pc:docMk/>
            <pc:sldMk cId="1495498462" sldId="300"/>
            <ac:picMk id="1030" creationId="{DB1159E1-A5B7-1F44-B5A2-0FFCC03037E4}"/>
          </ac:picMkLst>
        </pc:picChg>
        <pc:picChg chg="add mod">
          <ac:chgData name="Connor Truono" userId="74de9826-f7d3-43ec-a759-73db7e361216" providerId="ADAL" clId="{A4139E9A-E1B2-3F48-A718-640B3E9181E7}" dt="2021-10-06T14:53:54.352" v="48" actId="1076"/>
          <ac:picMkLst>
            <pc:docMk/>
            <pc:sldMk cId="1495498462" sldId="300"/>
            <ac:picMk id="1032" creationId="{2EC4F5FD-0FF4-6347-9E5C-3A7E11FBAD3C}"/>
          </ac:picMkLst>
        </pc:picChg>
        <pc:picChg chg="add mod">
          <ac:chgData name="Connor Truono" userId="74de9826-f7d3-43ec-a759-73db7e361216" providerId="ADAL" clId="{A4139E9A-E1B2-3F48-A718-640B3E9181E7}" dt="2021-10-06T14:54:34.325" v="54" actId="14100"/>
          <ac:picMkLst>
            <pc:docMk/>
            <pc:sldMk cId="1495498462" sldId="300"/>
            <ac:picMk id="1034" creationId="{1CDFC6BC-56A0-9D4C-9F68-D70A73CCFEDE}"/>
          </ac:picMkLst>
        </pc:picChg>
        <pc:picChg chg="add mod">
          <ac:chgData name="Connor Truono" userId="74de9826-f7d3-43ec-a759-73db7e361216" providerId="ADAL" clId="{A4139E9A-E1B2-3F48-A718-640B3E9181E7}" dt="2021-10-06T14:55:29.908" v="61" actId="1076"/>
          <ac:picMkLst>
            <pc:docMk/>
            <pc:sldMk cId="1495498462" sldId="300"/>
            <ac:picMk id="1036" creationId="{D7202026-7767-CF45-A6A1-6CECF26DCC52}"/>
          </ac:picMkLst>
        </pc:picChg>
        <pc:picChg chg="add mod">
          <ac:chgData name="Connor Truono" userId="74de9826-f7d3-43ec-a759-73db7e361216" providerId="ADAL" clId="{A4139E9A-E1B2-3F48-A718-640B3E9181E7}" dt="2021-10-06T14:57:04.606" v="76" actId="14100"/>
          <ac:picMkLst>
            <pc:docMk/>
            <pc:sldMk cId="1495498462" sldId="300"/>
            <ac:picMk id="1038" creationId="{6BEFA556-7372-1944-82F4-1E8B09B2C5B4}"/>
          </ac:picMkLst>
        </pc:picChg>
        <pc:picChg chg="add mod">
          <ac:chgData name="Connor Truono" userId="74de9826-f7d3-43ec-a759-73db7e361216" providerId="ADAL" clId="{A4139E9A-E1B2-3F48-A718-640B3E9181E7}" dt="2021-10-06T14:57:38.971" v="80" actId="1076"/>
          <ac:picMkLst>
            <pc:docMk/>
            <pc:sldMk cId="1495498462" sldId="300"/>
            <ac:picMk id="1040" creationId="{BC7C4B63-47BD-E840-A535-CD31A17E497A}"/>
          </ac:picMkLst>
        </pc:picChg>
        <pc:picChg chg="add mod">
          <ac:chgData name="Connor Truono" userId="74de9826-f7d3-43ec-a759-73db7e361216" providerId="ADAL" clId="{A4139E9A-E1B2-3F48-A718-640B3E9181E7}" dt="2021-10-06T14:57:59.531" v="83" actId="1076"/>
          <ac:picMkLst>
            <pc:docMk/>
            <pc:sldMk cId="1495498462" sldId="300"/>
            <ac:picMk id="1042" creationId="{A455D243-1AA1-9A4D-8AEA-CFF571A19B64}"/>
          </ac:picMkLst>
        </pc:picChg>
        <pc:picChg chg="add mod">
          <ac:chgData name="Connor Truono" userId="74de9826-f7d3-43ec-a759-73db7e361216" providerId="ADAL" clId="{A4139E9A-E1B2-3F48-A718-640B3E9181E7}" dt="2021-10-06T14:58:45.380" v="88" actId="1076"/>
          <ac:picMkLst>
            <pc:docMk/>
            <pc:sldMk cId="1495498462" sldId="300"/>
            <ac:picMk id="1044" creationId="{B0AC77CE-C051-E34C-8352-65BF3A0D33D3}"/>
          </ac:picMkLst>
        </pc:picChg>
        <pc:picChg chg="add mod">
          <ac:chgData name="Connor Truono" userId="74de9826-f7d3-43ec-a759-73db7e361216" providerId="ADAL" clId="{A4139E9A-E1B2-3F48-A718-640B3E9181E7}" dt="2021-10-06T15:00:21.112" v="114" actId="1036"/>
          <ac:picMkLst>
            <pc:docMk/>
            <pc:sldMk cId="1495498462" sldId="300"/>
            <ac:picMk id="1046" creationId="{85308551-4911-074E-BB62-A1F3AE110785}"/>
          </ac:picMkLst>
        </pc:picChg>
        <pc:picChg chg="add mod">
          <ac:chgData name="Connor Truono" userId="74de9826-f7d3-43ec-a759-73db7e361216" providerId="ADAL" clId="{A4139E9A-E1B2-3F48-A718-640B3E9181E7}" dt="2021-10-06T15:01:19.866" v="121" actId="1076"/>
          <ac:picMkLst>
            <pc:docMk/>
            <pc:sldMk cId="1495498462" sldId="300"/>
            <ac:picMk id="1048" creationId="{76BC7F71-B8FC-9E4B-9259-78301EB6585F}"/>
          </ac:picMkLst>
        </pc:picChg>
        <pc:picChg chg="add mod">
          <ac:chgData name="Connor Truono" userId="74de9826-f7d3-43ec-a759-73db7e361216" providerId="ADAL" clId="{A4139E9A-E1B2-3F48-A718-640B3E9181E7}" dt="2021-10-06T15:02:51.284" v="131" actId="14100"/>
          <ac:picMkLst>
            <pc:docMk/>
            <pc:sldMk cId="1495498462" sldId="300"/>
            <ac:picMk id="1050" creationId="{F2F294AF-1ACD-3147-9670-523ACACFD918}"/>
          </ac:picMkLst>
        </pc:picChg>
      </pc:sldChg>
      <pc:sldChg chg="new del">
        <pc:chgData name="Connor Truono" userId="74de9826-f7d3-43ec-a759-73db7e361216" providerId="ADAL" clId="{A4139E9A-E1B2-3F48-A718-640B3E9181E7}" dt="2021-10-06T15:07:08.259" v="133" actId="2696"/>
        <pc:sldMkLst>
          <pc:docMk/>
          <pc:sldMk cId="914661833" sldId="302"/>
        </pc:sldMkLst>
      </pc:sldChg>
      <pc:sldChg chg="modSp new mod">
        <pc:chgData name="Connor Truono" userId="74de9826-f7d3-43ec-a759-73db7e361216" providerId="ADAL" clId="{A4139E9A-E1B2-3F48-A718-640B3E9181E7}" dt="2021-10-06T15:07:22.252" v="170" actId="20577"/>
        <pc:sldMkLst>
          <pc:docMk/>
          <pc:sldMk cId="1019398720" sldId="302"/>
        </pc:sldMkLst>
        <pc:spChg chg="mod">
          <ac:chgData name="Connor Truono" userId="74de9826-f7d3-43ec-a759-73db7e361216" providerId="ADAL" clId="{A4139E9A-E1B2-3F48-A718-640B3E9181E7}" dt="2021-10-06T15:07:14.483" v="142" actId="20577"/>
          <ac:spMkLst>
            <pc:docMk/>
            <pc:sldMk cId="1019398720" sldId="302"/>
            <ac:spMk id="2" creationId="{4C7FA5DD-812C-A24A-B226-1CE5DC1B25DF}"/>
          </ac:spMkLst>
        </pc:spChg>
        <pc:spChg chg="mod">
          <ac:chgData name="Connor Truono" userId="74de9826-f7d3-43ec-a759-73db7e361216" providerId="ADAL" clId="{A4139E9A-E1B2-3F48-A718-640B3E9181E7}" dt="2021-10-06T15:07:22.252" v="170" actId="20577"/>
          <ac:spMkLst>
            <pc:docMk/>
            <pc:sldMk cId="1019398720" sldId="302"/>
            <ac:spMk id="3" creationId="{2F46BAA1-2659-E840-9478-824F9690316E}"/>
          </ac:spMkLst>
        </pc:spChg>
      </pc:sldChg>
      <pc:sldChg chg="addSp delSp modSp new mod">
        <pc:chgData name="Connor Truono" userId="74de9826-f7d3-43ec-a759-73db7e361216" providerId="ADAL" clId="{A4139E9A-E1B2-3F48-A718-640B3E9181E7}" dt="2021-10-06T15:11:24.152" v="238" actId="20577"/>
        <pc:sldMkLst>
          <pc:docMk/>
          <pc:sldMk cId="1458190403" sldId="303"/>
        </pc:sldMkLst>
        <pc:spChg chg="mod">
          <ac:chgData name="Connor Truono" userId="74de9826-f7d3-43ec-a759-73db7e361216" providerId="ADAL" clId="{A4139E9A-E1B2-3F48-A718-640B3E9181E7}" dt="2021-10-06T15:11:24.152" v="238" actId="20577"/>
          <ac:spMkLst>
            <pc:docMk/>
            <pc:sldMk cId="1458190403" sldId="303"/>
            <ac:spMk id="2" creationId="{21788044-8E33-BC46-A1F9-1DCDB12CBB41}"/>
          </ac:spMkLst>
        </pc:spChg>
        <pc:spChg chg="del">
          <ac:chgData name="Connor Truono" userId="74de9826-f7d3-43ec-a759-73db7e361216" providerId="ADAL" clId="{A4139E9A-E1B2-3F48-A718-640B3E9181E7}" dt="2021-10-06T15:11:07.343" v="194" actId="478"/>
          <ac:spMkLst>
            <pc:docMk/>
            <pc:sldMk cId="1458190403" sldId="303"/>
            <ac:spMk id="3" creationId="{16BAAAF2-14E0-1944-9DA5-6C34B98613C4}"/>
          </ac:spMkLst>
        </pc:spChg>
        <pc:picChg chg="add del">
          <ac:chgData name="Connor Truono" userId="74de9826-f7d3-43ec-a759-73db7e361216" providerId="ADAL" clId="{A4139E9A-E1B2-3F48-A718-640B3E9181E7}" dt="2021-10-06T15:11:01.046" v="191"/>
          <ac:picMkLst>
            <pc:docMk/>
            <pc:sldMk cId="1458190403" sldId="303"/>
            <ac:picMk id="5" creationId="{37E707B7-89D0-C64B-A0C9-C6721113CCFA}"/>
          </ac:picMkLst>
        </pc:picChg>
        <pc:picChg chg="add mod">
          <ac:chgData name="Connor Truono" userId="74de9826-f7d3-43ec-a759-73db7e361216" providerId="ADAL" clId="{A4139E9A-E1B2-3F48-A718-640B3E9181E7}" dt="2021-10-06T15:11:12.211" v="195" actId="1076"/>
          <ac:picMkLst>
            <pc:docMk/>
            <pc:sldMk cId="1458190403" sldId="303"/>
            <ac:picMk id="6" creationId="{E64698BD-D976-6C47-8589-393A640E1AFA}"/>
          </ac:picMkLst>
        </pc:picChg>
      </pc:sldChg>
      <pc:sldChg chg="addSp delSp modSp new mod modAnim">
        <pc:chgData name="Connor Truono" userId="74de9826-f7d3-43ec-a759-73db7e361216" providerId="ADAL" clId="{A4139E9A-E1B2-3F48-A718-640B3E9181E7}" dt="2021-10-06T15:13:50.618" v="274" actId="20577"/>
        <pc:sldMkLst>
          <pc:docMk/>
          <pc:sldMk cId="3454038312" sldId="304"/>
        </pc:sldMkLst>
        <pc:spChg chg="mod">
          <ac:chgData name="Connor Truono" userId="74de9826-f7d3-43ec-a759-73db7e361216" providerId="ADAL" clId="{A4139E9A-E1B2-3F48-A718-640B3E9181E7}" dt="2021-10-06T15:13:50.618" v="274" actId="20577"/>
          <ac:spMkLst>
            <pc:docMk/>
            <pc:sldMk cId="3454038312" sldId="304"/>
            <ac:spMk id="2" creationId="{53BF8DE7-CFFB-6E4B-9CC8-C5DB3E7A0042}"/>
          </ac:spMkLst>
        </pc:spChg>
        <pc:spChg chg="del">
          <ac:chgData name="Connor Truono" userId="74de9826-f7d3-43ec-a759-73db7e361216" providerId="ADAL" clId="{A4139E9A-E1B2-3F48-A718-640B3E9181E7}" dt="2021-10-06T15:12:58.155" v="240"/>
          <ac:spMkLst>
            <pc:docMk/>
            <pc:sldMk cId="3454038312" sldId="304"/>
            <ac:spMk id="3" creationId="{EB4C2E01-0411-3B4A-BF82-D6BC8726662F}"/>
          </ac:spMkLst>
        </pc:spChg>
        <pc:picChg chg="add mod">
          <ac:chgData name="Connor Truono" userId="74de9826-f7d3-43ec-a759-73db7e361216" providerId="ADAL" clId="{A4139E9A-E1B2-3F48-A718-640B3E9181E7}" dt="2021-10-06T15:13:16.571" v="264" actId="1076"/>
          <ac:picMkLst>
            <pc:docMk/>
            <pc:sldMk cId="3454038312" sldId="304"/>
            <ac:picMk id="5" creationId="{A452F1F3-BE72-7D42-84DF-FEF060AF2360}"/>
          </ac:picMkLst>
        </pc:picChg>
      </pc:sldChg>
    </pc:docChg>
  </pc:docChgLst>
  <pc:docChgLst>
    <pc:chgData name="Piotter, Jason D" userId="S::jpiotter3@gatech.edu::dfbe572a-2bd8-433f-b742-4a781a0d9d49" providerId="AD" clId="Web-{884340D8-09C6-49A3-AA3E-69388723AC26}"/>
    <pc:docChg chg="modSld">
      <pc:chgData name="Piotter, Jason D" userId="S::jpiotter3@gatech.edu::dfbe572a-2bd8-433f-b742-4a781a0d9d49" providerId="AD" clId="Web-{884340D8-09C6-49A3-AA3E-69388723AC26}" dt="2021-09-15T14:31:39.572" v="6" actId="14100"/>
      <pc:docMkLst>
        <pc:docMk/>
      </pc:docMkLst>
      <pc:sldChg chg="delSp modSp">
        <pc:chgData name="Piotter, Jason D" userId="S::jpiotter3@gatech.edu::dfbe572a-2bd8-433f-b742-4a781a0d9d49" providerId="AD" clId="Web-{884340D8-09C6-49A3-AA3E-69388723AC26}" dt="2021-09-15T14:31:39.572" v="6" actId="14100"/>
        <pc:sldMkLst>
          <pc:docMk/>
          <pc:sldMk cId="16079505" sldId="262"/>
        </pc:sldMkLst>
        <pc:spChg chg="mod">
          <ac:chgData name="Piotter, Jason D" userId="S::jpiotter3@gatech.edu::dfbe572a-2bd8-433f-b742-4a781a0d9d49" providerId="AD" clId="Web-{884340D8-09C6-49A3-AA3E-69388723AC26}" dt="2021-09-15T14:31:33.276" v="3" actId="20577"/>
          <ac:spMkLst>
            <pc:docMk/>
            <pc:sldMk cId="16079505" sldId="262"/>
            <ac:spMk id="3" creationId="{6CF98EFB-0DED-CB44-BCAF-633D64DA92BD}"/>
          </ac:spMkLst>
        </pc:spChg>
        <pc:spChg chg="del">
          <ac:chgData name="Piotter, Jason D" userId="S::jpiotter3@gatech.edu::dfbe572a-2bd8-433f-b742-4a781a0d9d49" providerId="AD" clId="Web-{884340D8-09C6-49A3-AA3E-69388723AC26}" dt="2021-09-15T14:31:36.151" v="4"/>
          <ac:spMkLst>
            <pc:docMk/>
            <pc:sldMk cId="16079505" sldId="262"/>
            <ac:spMk id="12" creationId="{BFA89836-134E-4D36-B063-49C86AC9F5D1}"/>
          </ac:spMkLst>
        </pc:spChg>
        <pc:picChg chg="mod">
          <ac:chgData name="Piotter, Jason D" userId="S::jpiotter3@gatech.edu::dfbe572a-2bd8-433f-b742-4a781a0d9d49" providerId="AD" clId="Web-{884340D8-09C6-49A3-AA3E-69388723AC26}" dt="2021-09-15T14:31:39.572" v="6" actId="14100"/>
          <ac:picMkLst>
            <pc:docMk/>
            <pc:sldMk cId="16079505" sldId="262"/>
            <ac:picMk id="8" creationId="{54BD38FB-990A-422E-99EE-8F902009A57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08:38.8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1292 7533,'27'217'-135,"-2"-3"0,-11-118 135,14 128 0,2-65 90,-3-502-90,-16 200-1081,17-189 1081,-28 321 349,10-15-259,-8 23-90,3-12 0,-5 15 270,13 129-270,-6-74 911,6 103-911,-11-110-89,1 4 89,4 91 0,-2-73 0,2 70-90,-5-81 269,3-33-179,-3 7 0,1-44 0,-3-7 0,4-71 0,-4 38 0,10-141 0,-5 119 0,2-56-89,-2 55 89,0-18 89,-1 18-89,-1 1 0,-1 54 0,3-6 0,-1 14 0,1-8 0,-5 27 0,5 3 90,-2 7-90,-3 8 90,7 99 0,-7-59-90,4 78 0,-1-15 0,9 36 0,-6-28-90,9-16 90,-10-114 0,-1-7 0,-1-7 90,-3 3-90,3-51 0,-3 26 0,7-38 0,-7 23-90,15-202 90,-11 150 0,8-151 0,-10 221 0,0-10 90,6-23 0,-5 29-90,3-18 270,-1 155-270,-3-59 0,5 88 0,-4-81 0,-2 4 0,8 89 0,-5-82 0,3 66 0,0-106 0,-7 4 0,5 3 90,3-30 0,-3 5-90,1-34 0,-6 4 0,0-11 0,3-44 0,4-67-90,-3 19-90,14-229 0,-11 226 180,9-156-180,-2 74 180,-7 100 90,7-85-90,-7 125 0,-4 14-90,4 1 360,0-37-180,0 59-90,0-37 0,-1 66-90,-5-10 180,5 10-270,-5 4 180,5 18 90,-5 12 90,2 14 0,0 11 180,-3 104-360,4-38 90,-1 78-90,-3-74 0,4 11 0,-4-7 0,0 118 0,0-93 0,0 115-180,0-151 90,0 125 180,0-144-90,0 71 0,0-126 0,0-18 0,0 18 0,0-29 0,0 14 0,0-25-360,0 3 360,0-33 0,0 15 0,0-33 0,0-63-90,0 34 90,0-64 90,3 56-90,-3 8 0,7-16-180,3-154 0,-2 107-356,2-125 446,-4 143 90,-2 8-90,3 3 0,3-40 90,-3 21 0,3-10-90,-3 37 270,-3 36 0,6-29-180,-6 37 0,6-15 536,-6 48-536,-1 18-90,6 4 90,-4 19 0,5 17 360,0 115-360,-9-55 0,9 92 180,-10-89-180,6 15 0,-5-3 90,8 117-90,-4-88-90,2 85 90,-1-104 90,-6-3-90,4-4-90,5 155 180,-6-118-180,9 99 180,-12-151-180,10 30 90,-6-51 0,3 21 90,-1-73-90,-5-15-90,12 4 90,-11-19 0,7 0 90,-6-22-90,1 1 0,6-126 0,-5 62 0,3-87 0,-4 76 0,0-14 0,2-7-360,8-207 270,-5 148-386,6-144 476,-4 184 0,-3 18 90,3-80 0,0-1-180,-4 63 180,9-198-90,-14 330 0,-2-3 0,5 30 89,-5-8 1,0 29 477,2 1-477,-2 21 180,8 122-360,-8-66 90,7 96 90,-7-108-180,9 204 90,-7-152-137,6 144 137,-6-195-360,1 121 360,-3-121 90,0 91 0,0-146-90,0-19 0,0 0-270,0-33 270,0-33 90,12-217-90,-6 110-180,9-133 0,1-10 180,-5 110 45,5-77 0,-1 14-135,-5 129 317,6-73-137,-9 154 90,-3 0-90,6 8-90,-9 14-90,8 15 90,-8 26 360,3 283 0,0 63-450,-2-147-672,3 147 1,0-37 851,-5-262-90,4-3-90,-1 23 0,-3-42 90,3 15 0,-3-51 0,4-7 1343,-4-8-1253,10-155-90,-6 70-90,6-124 90,-3 117 0,-3-11-450,14-159 450,-11 137 0,12-107 270,-9 137-360,-5 50 90,1-28 0,-6 62-90,3-11 90,-2 11 0,2 11 180,-3-4-180,0 12 90,0 143 0,0-81-90,0 103 90,3-19-180,4-21 90,-3 7 0,2-63 0,-6-88-90,7-7 90,4-126-90,3 38-90,0-71 180,-7 70-90,4-14 90,-8 32 0,10-25 90,-10 59-180,1 11 90,3 4 90,-1-5-90,-1 20 0,4-1 0,-8 15 0,2 0 180,0 48 0,1 29-180,3 100 0,-4-52 0,1 11 90,-1-77-180,-2-22 90,5 40-180,-2-40 180,-1 11 180,10-125-180,-10 29 90,8-70-90,-10 63 0,5-8-90,1-47 0,0 25-90,4-18 180,-8 48 0,4 22 0,-7 3 0,7 52 0,-7-3 180,3 47-180,0-18 0,-2 14 0,2 97 0,-3-67 0,0 55 0,3-110-180,-2-4 180,5-4 0,-5-10 0,5-1 0,-5-18 90,5-18-90,-2-1 0,0-10 0,-1-4 0,0 3 0,7-98 0,-4 58-180,6-74 90,-12 92 0,10-43 90,-8 32 0,6-7 0,-7 37-90,2 29 270,0 4 0,-1 11-180,3 15 0,-3 4 0,3 3 90,-5 4-90,7 33-3302,3 69 3212,-4-32 0,12 118 90,-12-148 0,4 45-180,-5-86 180,-3 1 0,9 15 0,-5-26 3392,3 3-3392,-4-29 0,3-22 90,-2 7-90,6-25 0,-7 3 0,0-4 90,2-106-90,-2 62 0,4-95 0,-9 88-90,7-15 90,-4-154 0,4 114 0,-2-130 180,2 167-180,-5-8 270,15-132-270,-8 136 180,8-100-90,-14 188 269,4-10-269,-7 25-180,7 3-89,-7 27 268,5 17 271,9 130-540,-8-48 180,12 110-290,-16-73 290,8 18 0,-6 15-180,1 180 0,3-125-226,-4 125 406,-1-173-89,-3-18-1,0 158 90,0-162-90,0 99-90,0-198 90,0-12 814,0 1-544,0-34-180,2 5 0,0-42 511,1-3-511,-3-15 270,0-73-360,0 29 90,0-73 0,0 32 0,0-7-135,2-110 1,1-19-46,3 8-265,-2-15 1,2 11 84,1 48-1384,0 7 1,1 0 1743,2-25-180,3-122 242,-8 221-62,-3 18 359,6-62-179,-5 91 352,3-47-352,-6 96 3377,3 7-3647,1 3 136,0 16-226,2 10 180,-6 19 90,4 7-270,2 148 360,-5-71-90,9 118-321,-10-102 141,7 6 135,-1 49 0,1 10-135,1 19-259,1-18 1,-1-8 348,-1-26 0,0-22-277,3 107 277,-3-114-90,0 52 90,-1-133 0,-2-26 300,3 15-300,-3-34 879,-1 12-879,0-26 296,-2-7-116,8-100-270,-8 41 180,9-96-90,-10 62 89,7-10-268,-7-23 89,10-132-90,-6 77 180,6-102 0,-3 128-270,0 0 0,16-192 180,-14 159-371,14-133 461,-16 222 0,0 14 270,6-11-90,-8 55-270,4-15 270,-9 59-180,4 4 461,-1 92-371,1-14-90,3 80 90,-7-25 0,3 14 89,-2 81 1,1 19-449,2 3-752,-2 0 1,0-7 840,1-70 270,-3 15-927,0 110 747,0-132 90,0 73-161,0-183 341,3-12 269,1 7-449,0-25 1843,2 7-1753,-5-44 384,5-7-204,4-104-178,-4 38-181,6-89-271,-2-37 0,-1-7 180,2 18-195,2-37 1,-1 8 374,-2 88-90,1-4 133,12-69 227,-13 106-180,10-51 539,-8 125-539,-6 29-90,2 8-90,-8 29 747,3 15-567,-1 139-90,0-80-90,-2 129 0,3-126 0,1 192 90,1-155 50,-3 118-50,-2-202 0,0-19 90,3 26 0,2-37-90,-1 12 0,-1-38 0,-3-7-180,5-26 180,-3 4 0,7-22 90,-9 0-360,5-1 0,0-124 180,0 73 90,4-91 0,-4 98 0,0 5-90,8-93 270,-6 96-90,9-59-90,-16 114-90,7 0 90,-7 15 0,2-3 0,-2 14 90,3 37 0,1-12-90,1 45 0,-2-15 0,-1 1 90,0 142 0,3-109-90,-3 102 0,1-139 0,2 44 0,-3-49 0,5 27 0,-4-63 0,4 4 0,0-12 0,0 5-90,0-34 0,-4 4 0,1-22 90,-1 11-90,-3-4 90,2-81 90,5 8 0,2-45-90,1 63 0,-6 51 0,-1 23 0,-3 18-90,3-7 90,-3 7 0,2 0-180,3 14 90,-5-3 0,7 26 0,-7-11 90,3 3 180,1 30-90,-4-25-90,5 17 0,-3-25 0,3 0 0,-3-12-90,1 1 270,-3-15-90,3 0-90,1-7 0,0 3 0,-1-18 0,0 7-90,4-66 180,-3 41-270,6-52 180,-10 55 0,7-7-90,0-19 270,-3 37 0,5-14-180,-8 40 90,2 0-90,0 0 0,1 11 90,0-4-90,-1 12-90,-3-1-180,3 48 270,-2-25 0,2 32-90,-3-36 90,0 0 0,3 40 0,-2-32 180,2 24-90,0-35-90,-3-16 90,7 19-180,-7-26 90,7 4 0,-7-15 90,3 0-270,4 0 90,-6-8 90,8-3-90,-5-7 180,0-1-180,5-43 90,-4 29 0,2-41 0,-1 48 0,-2-11-90,6-40 90,-6 29 0,6-18 0,-10 40 0,7 0 0,-7 4 0,6-3 0,-5 17 0,2-3 90,0 22-90,-2 4 0,5 7 0,-5 4 0,2 0 0,0 3 0,-2 30 0,5-19 0,-5 23 0,2-26 90,0-4-90,1 30 90,-1-30-90,4 18-180,-7-32 180,4-12 0,-1 11 0,-3-18 0,3 8 0,0-8 0,1-22 0,3 7 0,0-26 0,-3 19 90,2-18-540,7-56 360,-6 37 90,8-51 0,-12 73 90,4-7 0,7-26-180,-10 37 90,9-26 180,-12 48-180,5-4 180,1 4-270,0 0 90,0-4 0,-4 12 90,1 14-90,-4 0 90,6 14-90,-5 1 0,2 4 90,-3 51-270,0-41 180,0 45 0,0-59-180,3 3 180,1 23 180,0-38-90,-1 27-90,-3-37-360,3 3-90,-2 0 450,5-7-90,-4 11 90,0-11 0,1-18 0,-1 7-90,0-15 180,4-33 0,-5 30-90,9-38 0,-10 49 0,7-8 90,0-7-90,-2 11 0,0-15 0,-2 30 0,1-12 90,1 19-90,-3-11 0,-2 11 90,3 34-90,-1-9 0,0 19 0,-2-10 90,0-5-90,0 45 0,0-26-90,0 22 90,0-45 0,3 1 0,-1 7 0,0-7 0,-2 3 0,0-25 0,3 3-90,-1-7 90,1 0 0,-3-7 0,2-4-180,3-48 180,0 22-90,-1-29 90,3 29 0,-4 0-180,7-36 91,-1 25 178,0-22-178,-4 44 89,-2 8 0,2-8 89,-3 8-89,5-1 0,-7 12 0,0 7 360,2 7-360,-2 4 0,3 8 0,-3-1 0,4-3 90,-4 62-90,3-36 0,-3 51 0,0-56 0,0 16-90,0 36 0,0-32 90,5 10-90,-5-40 90,2-15 0,1-4 180,-1 0-180,0-7 90,1-7-180,1-26 90,3 0 0,-2-19-90,0 23 0,-3-12 0,6-36 90,-6 22 0,7-30 90,-9 48-90,3 8-90,-3 3 270,5 0-180,-5 15 90,4-7-90,-4 10 0,0 8 0,3-11 0,-3 22 0,4 45 0,-4-16 0,3 26 0,-3-21 0,2-16 90,1 56-90,2-41-270,9 74 270,-7-89-90,3 37 90,-3-66 0,-7 8 0,7-8-90,-5 0 180,3 0-90,-3-8 0,1-3 90,4-36-180,-1 13 180,2-28-90,-6 25 0,3 4 0,3-59 270,0 33-270,-2-37 0,1 45 0,-3 14 0,9-55 90,-8 51-90,4-25 0,-6 48-90,-2 18 90,2-19 0,0 19 0,-2 0 90,2 19-90,-3-1 0,0 81 90,0-54-180,0 61 90,0-58 0,0 7 0,3 56 0,1-52 0,0 40 0,-1-69 0,0 3 0,1 11 0,-1-11 0,0 0 90,-3-25-180,0-8 270,4 0 0,-1-8-90,1-10-450,3-1 180,-4-25-90,9-81 360,-2 48-90,0-74-90,-4 96 450,-2-63-180,3 26-180,-4-8 0,4-6-90,-4 65 90,1-33 0,2 38 90,-5-1-90,9-22 90,-3 7 90,1-3-180,1 29 0,-8 19 0,5 14 90,-6 12-90,4 10 0,-4 8 0,0 15-90,0 117 90,-4-62-180,4 88 180,-6-99 0,5-19 90,-2 100 0,3-107-90,0 77 0,0-103 0,0 4-360,0 37 360,0-49 0,0 31 0,0-56 0,3 3-90,-2-10 180,2 3-90,-3-21 90,3-56-90,1 15-90,3-41 90,-4 44 0,4-10-180,3-93 90,-2 63 0,8-70 90,-8 92 0,2-4-90,8-110 90,-8 92 0,10-66 90,-13 114 180,0 18-270,0 4 0,-4 7 0,1 15 0,-4 0 0,3 48 90,1-18-90,-1 51-90,1-30 90,-4 26 0,0 108 0,0-64 180,0 70-90,0-102-90,0-12 0,0 74-180,0-70 0,0 48 180,0-89 0,0-10 360,3 14-180,-3-33 0,3 22-180,-3-29-360,0 3 180,3-33 180,-2 12 0,5-27-90,-5 12 180,5-15-180,1-82 90,1 38 0,2-59 0,-3 58 0,3 8 0,-3-11 0,6-36-90,-2-16 90,1 4 0,-3 19 0,-2 40-90,9-48 270,-9 70-180,7-41 0,-13 89 180,2 4-180,3 7-90,-3 15 90,2 14 0,-5 26-270,0 8 90,0 11-809,3 102 809,-1-95 180,3 78 0,-1-126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09:44.0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1:13.0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1:27.5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0 795 7533,'17'133'-135,"-1"-2"0,-7-72 135,8 79 0,2-40 90,-2-309-90,-10 123-1081,10-116 1081,-17 197 349,6-8-259,-5 12-90,3-6 0,-4 9 270,8 79-270,-4-45 911,4 64-911,-6-69-89,0 3 89,2 56 0,-1-45 0,1 43-90,-2-50 269,1-20-179,-2 5 0,1-28 0,-2-5 0,3-42 0,-3 22 0,6-85 0,-3 71 0,1-33-89,0 34 89,-2-12 89,1 12-89,-1 0 0,0 34 0,0-5 0,1 9 0,0-4 0,-3 15 0,3 3 90,-1 4-90,-2 5 90,4 61 0,-4-36-90,3 47 0,-1-9 0,6 23 0,-5-18-90,7-9 90,-8-71 0,1-4 0,-1-4 90,-2 1-90,2-31 0,-2 16 0,4-22 0,-4 12-90,10-123 90,-8 92 0,6-93 0,-7 136 0,0-6 90,4-15 0,-3 19-90,2-11 270,-1 95-270,-2-37 0,4 55 0,-4-50 0,0 2 0,5 54 0,-4-49 0,3 41 0,-1-66 0,-4 2 0,4 2 90,0-18 0,0 3-90,-1-21 0,-3 2 0,0-6 0,2-28 0,2-40-90,-1 11-90,8-140 0,-6 138 180,5-96-180,-2 46 180,-3 61 90,4-52-90,-5 77 0,-2 10-90,2-1 360,1-23-180,-1 37-90,0-23 0,0 40-90,-3-6 180,2 7-270,-2 2 180,3 11 90,-3 7 90,1 10 0,-1 6 180,-1 63-360,3-22 90,-1 47-90,-2-45 0,2 7 0,-2-5 0,0 72 0,0-55 0,0 69-180,0-93 90,0 78 180,0-89-90,0 43 0,0-77 0,0-11 0,0 11 0,0-18 0,0 9 0,0-16-360,0 3 360,0-21 0,0 9 0,0-20 0,0-38-90,0 19 90,0-37 90,2 33-90,-2 4 0,5-8-180,1-95 0,-1 65-356,1-77 446,-2 89 90,-2 4-90,3 2 0,1-24 90,-2 13 0,3-7-90,-3 23 270,-1 22 0,3-17-180,-3 22 0,3-9 536,-4 29-536,0 12-90,3 2 90,-1 11 0,2 12 360,0 70-360,-5-34 0,5 56 180,-6-54-180,4 9 0,-3-2 90,4 73-90,-1-55-90,0 52 90,0-64 90,-4-1-90,2-3-90,4 95 180,-5-72-180,7 61 180,-8-93-180,6 18 90,-3-31 0,2 13 90,-2-45-90,-2-9-90,7 2 90,-7-12 0,5 1 90,-4-14-90,0 0 0,5-76 0,-5 37 0,4-53 0,-4 47 0,1-10 0,0-3-360,6-128 270,-3 91-386,3-88 476,-2 113 0,-2 11 90,2-49 0,0-1-180,-3 39 180,6-122-90,-8 204 0,-2-3 0,2 18 89,-2-4 1,0 18 477,2 0-477,-2 13 180,5 75-360,-5-40 90,4 58 90,-4-65-180,6 124 90,-5-93-137,4 89 137,-4-121-360,1 76 360,-2-76 90,0 58 0,0-92-90,0-10 0,0-1-270,0-20 270,0-20 90,8-134-90,-4 68-180,5-82 0,1-6 180,-3 68 45,3-48 0,0 9-135,-4 79 317,3-45-137,-4 95 90,-3 1-90,5 3-90,-6 10-90,4 9 90,-4 15 360,1 175 0,1 39-450,-2-91-672,2 90 1,0-22 851,-3-161-90,3-2-90,-1 13 0,-2-24 90,1 8 0,-1-31 0,3-5 1343,-3-4-1253,6-95-90,-3 43-90,3-78 90,-2 73 0,-1-6-450,9-98 450,-8 84 0,7-66 270,-4 84-360,-4 32 90,1-19 0,-4 39-90,1-7 90,0 7 0,1 7 180,-2-2-180,0 6 90,0 88 0,0-49-90,0 63 90,2-11-180,2-13 90,-1 3 0,1-37 0,-4-55-90,4-5 90,3-76-90,2 22-90,0-43 180,-5 43-90,3-9 90,-5 21 0,6-17 90,-6 37-180,0 7 90,3 2 90,-2-3-90,1 12 0,1 0 0,-4 9 0,1 0 180,0 30 0,0 17-180,3 62 0,-4-32 0,2 7 90,-1-48-180,-1-14 90,2 26-180,0-25 180,-1 6 180,6-77-180,-7 19 90,6-43-90,-6 38 0,3-5-90,0-29 0,1 16-90,2-11 180,-6 29 0,4 13 0,-5 3 0,4 32 0,-4-3 180,2 30-180,0-12 0,-1 10 0,1 58 0,-2-40 0,0 33 0,1-67-180,0-3 180,3-1 0,-3-8 0,2 0 0,-2-11 90,3-11-90,-2 0 0,1-8 0,-1-1 0,-1 2 0,6-61 0,-4 36-180,5-46 90,-8 58 0,6-28 90,-5 20 0,4-4 0,-4 23-90,1 18 270,0 2 0,-1 7-180,2 8 0,-2 3 0,3 3 90,-4 1-90,4 21-3302,2 44 3212,-2-22 0,7 73 90,-7-90 0,2 26-180,-2-51 180,-4 0 0,8 8 0,-5-15 3392,3 2-3392,-3-18 0,2-13 90,-1 4-90,4-16 0,-6 2 0,2-2 90,0-65-90,-1 38 0,3-59 0,-6 54-90,5-8 90,-4-96 0,4 70 0,-3-78 180,3 101-180,-3-5 270,8-81-270,-5 84 180,6-61-90,-9 115 269,2-7-269,-4 16-180,5 3-89,-5 15 268,3 12 271,6 79-540,-5-30 180,7 69-290,-10-46 290,5 11 0,-3 9-180,0 112 0,2-78-226,-3 78 406,0-107-89,-2-12-1,0 98 90,0-99-90,0 60-90,0-122 90,0-6 814,0-1-544,0-19-180,2 1 0,-1-25 511,1-1-511,-2-10 270,0-45-360,0 18 90,0-46 0,0 21 0,0-4-135,1-68 1,1-12-46,2 5-265,-2-9 1,2 6 84,0 30-1384,1 5 1,0-1 1743,1-15-180,2-75 242,-4 136-62,-3 11 359,4-38-179,-3 56 352,1-29-352,-3 58 3377,2 6-3647,1 1 136,-1 10-226,2 6 180,-4 12 90,2 4-270,2 90 360,-3-42-90,5 72-321,-6-63 141,4 4 135,0 30 0,0 7-135,2 10-259,-1-10 1,0-5 348,0-16 0,-1-13-277,2 65 277,-1-70-90,-1 31 90,0-80 0,-2-17 300,3 9-300,-3-19 879,0 5-879,0-15 296,-1-4-116,4-62-270,-4 25 180,5-58-90,-6 38 89,5-7-268,-5-14 89,6-81-90,-4 48 180,5-64 0,-3 79-270,0 1 0,11-118 180,-9 97-371,8-82 461,-10 136 0,1 10 270,3-8-90,-5 35-270,3-9 270,-6 35-180,2 3 461,0 57-371,1-10-90,1 51 90,-4-17 0,2 10 89,-1 49 1,0 12-449,1 2-752,-1 0 1,1-5 840,0-42 270,-2 8-927,0 68 747,0-81 90,0 45-161,0-113 341,1-7 269,2 5-449,0-16 1843,0 4-1753,-2-26 384,3-6-204,2-62-178,-3 21-181,5-53-271,-1-23 0,-2-5 180,2 12-195,1-23 1,0 5 374,-2 54-90,1-2 133,7-44 227,-8 67-180,7-33 539,-5 78-539,-5 18-90,3 4-90,-6 18 747,1 10-567,0 85-90,1-49-90,-2 79 0,2-77 0,0 117 90,1-94 50,-1 72-50,-2-125 0,0-10 90,2 15 0,0-23-90,1 7 0,-1-22 0,-2-5-180,3-16 180,-2 2 0,5-13 90,-6 0-360,3 0 0,0-77 180,0 45 90,3-57 0,-3 62 0,1 2-90,3-57 270,-2 59-90,5-36-90,-10 71-90,4-1 90,-4 9 0,2-2 0,-2 9 90,2 23 0,0-8-90,1 28 0,-1-9 0,-1 0 90,0 89 0,3-69-90,-3 64 0,0-87 0,3 28 0,-3-29 0,3 15 0,-2-38 0,2 2 0,1-7 0,-1 2-90,1-19 0,-3 1 0,0-13 90,0 6-90,-2-1 90,2-51 90,2 5 0,1-27-90,2 39 0,-5 31 0,0 14 0,-2 11-90,2-5 90,-2 5 0,2 0-180,0 9 90,-2-2 0,5 16 0,-5-8 90,1 4 180,2 17-90,-3-16-90,4 12 0,-4-16 0,4-1 0,-3-5-90,1-1 270,-2-9-90,1 0-90,2-5 0,0 3 0,-2-12 0,1 5-90,3-41 180,-3 25-270,5-31 180,-7 33 0,4-4-90,0-11 270,-1 22 0,2-9-180,-4 25 90,1 0-90,0 0 0,0 7 90,1-3-90,-1 7-90,-2 1-180,2 29 270,-2-17 0,2 22-90,-2-24 90,0 1 0,2 25 0,-1-21 180,1 16-90,-1-23-90,-1-9 90,5 12-180,-5-16 90,4 2 0,-4-9 90,2 0-270,2 0 90,-3-5 90,5-1-90,-4-6 180,1 1-180,2-28 90,-1 19 0,0-25 0,0 29 0,-2-7-90,5-24 90,-5 17 0,4-10 0,-6 24 0,5 0 0,-5 2 0,3-2 0,-2 12 0,1-3 90,0 14-90,-1 2 0,2 5 0,-2 1 0,1 1 0,0 2 0,-2 19 0,4-12 0,-3 13 0,1-15 90,-1-3-90,2 18 90,-1-17-90,2 11-180,-4-21 180,3-7 0,-1 8 0,-2-12 0,1 4 0,1-4 0,1-13 0,1 4 0,1-16 0,-3 11 90,2-11-540,4-34 360,-4 23 90,6-32 0,-8 46 90,2-6 0,5-15-180,-6 23 90,5-16 180,-7 29-180,2-2 180,1 2-270,1 0 90,-1-2 0,-2 7 90,1 9-90,-3 0 90,3 9-90,-2-1 0,1 3 90,-2 32-270,0-25 180,0 27 0,0-36-180,2 2 180,0 14 180,1-23-90,-1 16-90,-2-23-360,2 3-90,-2-1 450,4-4-90,-3 7 90,1-7 0,-1-11 0,0 4-90,1-9 180,2-20 0,-4 18-90,7-23 0,-7 30 0,4-5 90,0-5-90,-1 8 0,1-10 0,-3 19 0,2-8 90,0 12-90,-2-6 0,-1 6 90,2 20-90,-1-4 0,1 11 0,-2-7 90,0-2-90,0 28 0,0-17-90,0 14 90,0-27 0,2 0 0,-1 4 0,0-4 0,-1 2 0,0-16 0,2 3-90,-1-5 90,1 0 0,-2-5 0,1-1-180,2-31 180,1 15-90,-2-19 90,3 18 0,-3 1-180,4-24 91,-1 17 178,1-14-178,-3 27 89,-1 5 0,1-5 89,-2 5-89,3-1 0,-4 8 0,0 4 360,2 4-360,-2 3 0,2 4 0,-2 1 0,3-3 90,-3 38-90,1-22 0,-1 32 0,0-34 0,0 8-90,0 24 0,0-22 90,3 8-90,-3-25 90,2-9 0,0-3 180,-2 1-180,2-5 90,0-5-180,1-15 90,1 0 0,-1-12-90,0 14 0,-2-7 0,4-23 90,-4 14 0,6-18 90,-7 30-90,1 4-90,-1 2 270,3 0-180,-3 9 90,3-4-90,-3 6 0,0 5 0,1-6 0,-1 12 0,3 28 0,-3-9 0,2 16 0,-2-14 0,2-9 90,-1 34-90,2-25-270,6 46 270,-5-55-90,2 23 90,-1-41 0,-5 4 0,4-4-90,-2 0 180,1 0-90,-2-4 0,1-3 90,3-23-180,-2 10 180,2-18-90,-4 15 0,3 3 0,0-37 270,2 21-270,-3-23 0,2 27 0,-3 10 0,6-35 90,-4 32-90,1-16 0,-3 30-90,-1 11 90,0-11 0,1 11 0,-1 0 90,1 11-90,-2 0 0,0 51 90,0-35-180,0 38 90,0-35 0,0 4 0,2 34 0,0-32 0,1 25 0,-1-43 0,-1 2 0,2 8 0,-1-8 0,0 0 90,-2-15-180,0-5 270,2 0 0,0-5-90,1-6-450,1 0 180,-2-16-90,6-50 360,-2 29-90,0-45-90,-2 59 450,-2-38-180,3 15-180,-3-4 0,2-5-90,-2 42 90,0-22 0,2 24 90,-3-1-90,5-13 90,-2 4 90,2-2-180,-1 18 0,-4 12 0,2 8 90,-3 8-90,3 6 0,-3 4 0,0 10-90,0 72 90,-3-38-180,3 54 180,-3-61 0,2-12 90,-1 62 0,2-66-90,0 47 0,0-62 0,0 1-360,0 23 360,0-29 0,0 17 0,0-33 0,2 2-90,-1-6 180,1 1-90,-2-13 90,1-34-90,2 9-90,2-25 90,-4 28 0,4-8-180,1-56 90,-1 38 0,5-42 90,-5 56 0,1-2-90,6-69 90,-6 58 0,6-42 90,-7 71 180,-1 11-270,1 3 0,-4 4 0,2 9 0,-3 0 0,2 29 90,1-11-90,-2 32-90,2-18 90,-3 15 0,0 67 0,0-40 180,0 44-90,0-64-90,0-6 0,0 45-180,0-44 0,0 31 180,0-55 0,0-7 360,2 9-180,-2-20 0,2 13-180,-2-18-360,0 3 180,1-21 180,0 7 0,3-16-90,-3 7 180,2-9-180,2-50 90,0 22 0,1-35 0,-2 36 0,3 4 0,-3-7 0,4-22-90,-1-9 90,0 2 0,-1 11 0,-1 25-90,4-29 270,-4 43-180,4-25 0,-8 54 180,0 2-180,3 5-90,-2 9 90,1 9 0,-3 16-270,0 5 90,0 6-809,2 64 809,-1-59 180,2 47 0,0-77 0,1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19:28.15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1 380 7353,'6'0'-900,"-2"0"630,1 0 181,-1 0 898,27-11-719,-16 5-90,17-5 90,-21 5 0,13-5 90,-9 5 270,45-21-450,-37 20 179,32-13-179,-38 17 180,34-5-180,-20 4 90,17-2-90,-21 0 90,-8 6-270,-1-6 180,26 6 90,-20-3-90,45 3 0,-44 0 0,29 0 180,6 3-90,-12 0-90,11 3 90,-16 0-90,-14 0 0,24 0 0,-25 0-90,21 1 90,-27-1 0,8-3-90,-13 3 0,19 0 180,1 3-180,7 1 90,-11-1 90,-14-6 90,-1 2 0,17 4-180,-15-1 90,31 9-90,-34-12 90,28 8-270,-25-9 90,34 11 90,4-2 0,-10 0-675,4-5 675,-33-2 180,27 0-180,-18-2 90,30 4-90,-34-7 0,25 4 0,-25-1 90,72 4-90,-63-3 0,43 0 90,-57-5 675,19 3-765,-15-3 0,32 3 0,-30-3 90,36-3-90,-37 0 0,19-3 90,-13-3-90,-8 5 180,30-10-91,-15 4-89,4-3 90,-3 2-90,-20 5 90,60-20-90,-45 13 0,52-16 0,-64 19 0,5 2 0,-7-1 0,-6 2 180,16-7-180,-14 9 0,12-6 0,-9 5 0,7-4-90,-5 4 180,1-2-270,5-1 180,17-10 0,2 0 0,0 3 0,-21 5 0,-9 8 90,-2-3-90,18-6 0,-13 4 90,27-6-90,-29 7 90,21-4 90,11-2-180,-16 3 0,16 1-180,-7-4 0,-16 10 180,29-13-90,-32 12 180,19-8-180,-20 8 90,14-4 90,-18 7-180,21-7 90,-14 7 90,21-7-90,-18 4 90,14 1-90,-23 0 270,22 0-180,-5 3-270,-1-3 270,4 3-90,-21 0-180,1 3 0,5 0 0,1 3 90,15 3 90,-15-5 90,10 7-180,-22-10 90,8 7 0,-5-4 0,-1 2 0,4-3 0,-9 3 0,1-5-989,9 4 359,-3-2 91,5 1-361,7 1 900,-12-1 0,14 2 0,-11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20:03.3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8:20:05.3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608E-51A7-5446-858B-EDE50DD7F69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89C63-5E4B-224F-8492-8D75543B7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initial design validation, off the shelf components and </a:t>
            </a:r>
          </a:p>
          <a:p>
            <a:r>
              <a:rPr lang="en-US"/>
              <a:t>Other problems and use cases will undoubtedly be discovered over time</a:t>
            </a:r>
            <a:endParaRPr lang="en-US">
              <a:cs typeface="Calibri"/>
            </a:endParaRPr>
          </a:p>
          <a:p>
            <a:pPr lvl="1"/>
            <a:r>
              <a:rPr lang="en-US"/>
              <a:t>More specific features will be required</a:t>
            </a:r>
            <a:endParaRPr lang="en-US">
              <a:cs typeface="Calibri"/>
            </a:endParaRPr>
          </a:p>
          <a:p>
            <a:pPr lvl="1"/>
            <a:r>
              <a:rPr lang="en-US"/>
              <a:t>Our goal is to give Vanderlande a functioning platform with the right tools to easily program future solutions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2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Vanderlande Meetings have been set up as weekly meetings, but if there is ever a need to extend or cancel a meeting, we will reach out to them 1 business day in advance and email them with our progress updates.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2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Convert the following to bullet points: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the full scope of detecting installation problems will not be realized in a semester project. Our goal is to give Vanderlande a functioning platform with the right tools to create future solutions. </a:t>
            </a:r>
          </a:p>
          <a:p>
            <a:r>
              <a:rPr lang="en-US"/>
              <a:t>This will be key to delivering a successful product, as more problems and use cases will undoubtedly be discovered over time.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89C63-5E4B-224F-8492-8D75543B7F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8783-F396-A548-94D8-6035AF9DFC49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206E-9940-3A4B-85EF-9AB856DAA22E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FB52-817A-A344-B4CA-DA3F721F2C8F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1pPr>
            <a:lvl2pPr marL="800100" indent="-3429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2pPr>
            <a:lvl3pPr marL="1257300" indent="-34290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3pPr>
            <a:lvl4pPr marL="1600200" indent="-228600">
              <a:buFont typeface="Wingdings" pitchFamily="2" charset="2"/>
              <a:buChar char="Ø"/>
              <a:defRPr/>
            </a:lvl4pPr>
            <a:lvl5pPr marL="2114550" indent="-285750">
              <a:buClr>
                <a:srgbClr val="F07A10"/>
              </a:buClr>
              <a:buSzPct val="80000"/>
              <a:buFont typeface="Wingdings" pitchFamily="2" charset="2"/>
              <a:buChar char="Ø"/>
              <a:defRPr/>
            </a:lvl5pPr>
            <a:lvl6pPr marL="2571750" indent="-285750">
              <a:buClr>
                <a:srgbClr val="F07A10"/>
              </a:buClr>
              <a:buSzPct val="80000"/>
              <a:buFont typeface="Arial" panose="020B0604020202020204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9B43-F851-6049-B038-5BFC30530F46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4305-0DBF-6D4C-A35E-4AA13F8B2606}" type="datetime4">
              <a:rPr lang="en-US" smtClean="0"/>
              <a:t>October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310D2A17-C6C0-6444-A825-0E23D00E3F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9229-DEDE-EB48-83E3-A57C8ACB4C4E}" type="datetime4">
              <a:rPr lang="en-US" smtClean="0"/>
              <a:t>October 7,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ED0B-8035-9D4E-9ADE-7A4EB4257B39}" type="datetime4">
              <a:rPr lang="en-US" smtClean="0"/>
              <a:t>October 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2AD-0D19-AD4A-8C3C-A788E857878E}" type="datetime4">
              <a:rPr lang="en-US" smtClean="0"/>
              <a:t>October 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A947-35D0-3F4C-A983-126D7C7905F2}" type="datetime4">
              <a:rPr lang="en-US" smtClean="0"/>
              <a:t>October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531C-BC5E-1E47-B691-64064FB448D7}" type="datetime4">
              <a:rPr lang="en-US" smtClean="0"/>
              <a:t>October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ffectLst/>
              </a:rPr>
              <a:t>Click </a:t>
            </a:r>
            <a:r>
              <a:rPr lang="en-US"/>
              <a:t>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effectLst/>
              </a:rPr>
              <a:t>Click </a:t>
            </a:r>
            <a:r>
              <a:rPr lang="en-US"/>
              <a:t>to edit Master title style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88D9-EA7A-064E-858A-F3EF2DC7BCE1}" type="datetime4">
              <a:rPr lang="en-US" smtClean="0"/>
              <a:t>October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6F4F3301-73E2-464D-A6E8-906F41AE43C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2" y="362985"/>
            <a:ext cx="1663148" cy="3180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663914-2A1E-B649-AD76-ABBA5270D664}"/>
              </a:ext>
            </a:extLst>
          </p:cNvPr>
          <p:cNvSpPr/>
          <p:nvPr userDrawn="1"/>
        </p:nvSpPr>
        <p:spPr>
          <a:xfrm>
            <a:off x="430696" y="6492875"/>
            <a:ext cx="42407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4C108A02-3697-734F-80AA-26A5EB72B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11EC2-D037-8240-990B-8B670EDF53A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Clr>
          <a:srgbClr val="F07A10"/>
        </a:buClr>
        <a:buFont typeface="Wingdings" pitchFamily="2" charset="2"/>
        <a:buNone/>
        <a:defRPr lang="en-US" sz="3600" b="1" i="1" kern="1200" smtClean="0">
          <a:solidFill>
            <a:srgbClr val="6786B0"/>
          </a:solidFill>
          <a:effectLst/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7A10"/>
        </a:buClr>
        <a:buSzPct val="80000"/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, screenshot&#10;&#10;Description automatically generated">
            <a:extLst>
              <a:ext uri="{FF2B5EF4-FFF2-40B4-BE49-F238E27FC236}">
                <a16:creationId xmlns:a16="http://schemas.microsoft.com/office/drawing/2014/main" id="{3AF1D453-B41C-8244-A6A1-B04EC28E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36" y="-30554"/>
            <a:ext cx="12212548" cy="6910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7C4F8-0447-6F46-B6BB-54B024A9C1EE}"/>
              </a:ext>
            </a:extLst>
          </p:cNvPr>
          <p:cNvSpPr txBox="1"/>
          <p:nvPr/>
        </p:nvSpPr>
        <p:spPr>
          <a:xfrm>
            <a:off x="5412828" y="1732329"/>
            <a:ext cx="6285184" cy="21236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400" b="1" i="1">
                <a:solidFill>
                  <a:schemeClr val="bg1"/>
                </a:solidFill>
              </a:rPr>
              <a:t>GT Capstone Design</a:t>
            </a:r>
          </a:p>
          <a:p>
            <a:pPr algn="r"/>
            <a:r>
              <a:rPr lang="en-US" sz="4400" b="1" i="1" err="1">
                <a:solidFill>
                  <a:schemeClr val="bg1"/>
                </a:solidFill>
              </a:rPr>
              <a:t>Dia</a:t>
            </a:r>
            <a:r>
              <a:rPr lang="en-US" sz="4400" b="1" i="1">
                <a:solidFill>
                  <a:schemeClr val="bg1"/>
                </a:solidFill>
              </a:rPr>
              <a:t>-Bot Introductory</a:t>
            </a:r>
          </a:p>
          <a:p>
            <a:pPr algn="r"/>
            <a:r>
              <a:rPr lang="en-US" sz="4400" b="1" i="1">
                <a:solidFill>
                  <a:schemeClr val="bg1"/>
                </a:solidFill>
              </a:rPr>
              <a:t>Design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CACEC-DC67-3B47-A421-CB41B8242C5F}"/>
              </a:ext>
            </a:extLst>
          </p:cNvPr>
          <p:cNvSpPr txBox="1"/>
          <p:nvPr/>
        </p:nvSpPr>
        <p:spPr>
          <a:xfrm>
            <a:off x="5412828" y="4753789"/>
            <a:ext cx="628518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Operation Omega</a:t>
            </a:r>
          </a:p>
          <a:p>
            <a:pPr algn="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Andrew Galant (ME), Catherine Kasper (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CmpE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), Jason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Piotter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(ME), </a:t>
            </a:r>
          </a:p>
          <a:p>
            <a:pPr algn="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Hunter Present (ME), Connor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Truono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CmpE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), &amp; Douglas Walker (ME)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C1D59A10-B60C-46A0-B070-DC7008DE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800433"/>
            <a:ext cx="1819073" cy="80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Electrical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1CE25BD-CA0F-4B46-AF75-EBE70062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365811"/>
              </p:ext>
            </p:extLst>
          </p:nvPr>
        </p:nvGraphicFramePr>
        <p:xfrm>
          <a:off x="838200" y="2140080"/>
          <a:ext cx="10515600" cy="367206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80654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094404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41722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99143260"/>
                    </a:ext>
                  </a:extLst>
                </a:gridCol>
              </a:tblGrid>
              <a:tr h="248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Mandatory Criteria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Option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888207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Location Positioning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On </a:t>
                      </a:r>
                      <a:r>
                        <a:rPr lang="en-US" sz="1100" b="1" err="1">
                          <a:effectLst/>
                        </a:rPr>
                        <a:t>Dia</a:t>
                      </a:r>
                      <a:r>
                        <a:rPr lang="en-US" sz="1100" b="1">
                          <a:effectLst/>
                        </a:rPr>
                        <a:t>-Bot algorithm with navigation and system map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Raw position data using telemetry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00179307"/>
                  </a:ext>
                </a:extLst>
              </a:tr>
              <a:tr h="527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Movement Generation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Motors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AC Motors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Servo Motors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2865096"/>
                  </a:ext>
                </a:extLst>
              </a:tr>
              <a:tr h="51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Processing Center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Arduino UNO Rev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Raspberry Pi 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Mbed (LPC1768 Cortex-M3)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0898349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Power Source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Rechargeable: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Lithium-ion battery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Rechargeable: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Lead Acid or SLA Batteries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Non-rechargeable: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Alkaline Cell Batteries (PP3)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04385417"/>
                  </a:ext>
                </a:extLst>
              </a:tr>
              <a:tr h="603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Real Time Access to </a:t>
                      </a:r>
                      <a:r>
                        <a:rPr lang="en-US" sz="1100" b="1" err="1">
                          <a:effectLst/>
                        </a:rPr>
                        <a:t>Dia</a:t>
                      </a:r>
                      <a:r>
                        <a:rPr lang="en-US" sz="1100" b="1">
                          <a:effectLst/>
                        </a:rPr>
                        <a:t>-Bot Data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Wi-Fi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Bluetooth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Extra Long Wires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56407928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User Interface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Web Access through Computer or Tablet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Remote Control center with a fabricated push button interface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Virtual Reality Interface with Haptic Gloves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39234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A660C4-5254-6F4A-9B53-CF8E5DFBD0E2}"/>
              </a:ext>
            </a:extLst>
          </p:cNvPr>
          <p:cNvSpPr txBox="1"/>
          <p:nvPr/>
        </p:nvSpPr>
        <p:spPr>
          <a:xfrm>
            <a:off x="3520225" y="1484708"/>
            <a:ext cx="515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Electrical Components Evaluation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68A43F4-8CA1-9848-A145-19B1CF69D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 t="4178" r="7211" b="7500"/>
          <a:stretch/>
        </p:blipFill>
        <p:spPr bwMode="auto">
          <a:xfrm>
            <a:off x="7867649" y="3040555"/>
            <a:ext cx="570762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B1159E1-A5B7-1F44-B5A2-0FFCC0303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5324" r="5105" b="8781"/>
          <a:stretch/>
        </p:blipFill>
        <p:spPr bwMode="auto">
          <a:xfrm>
            <a:off x="5256182" y="3040555"/>
            <a:ext cx="487229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2EC4F5FD-0FF4-6347-9E5C-3A7E11FBA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314"/>
          <a:stretch/>
        </p:blipFill>
        <p:spPr bwMode="auto">
          <a:xfrm>
            <a:off x="10540810" y="3040555"/>
            <a:ext cx="549661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1CDFC6BC-56A0-9D4C-9F68-D70A73CC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45" y="3586761"/>
            <a:ext cx="572043" cy="45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D7202026-7767-CF45-A6A1-6CECF26DC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b="3961"/>
          <a:stretch/>
        </p:blipFill>
        <p:spPr bwMode="auto">
          <a:xfrm>
            <a:off x="7992414" y="3570272"/>
            <a:ext cx="618572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6BEFA556-7372-1944-82F4-1E8B09B2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t="15250" r="5556" b="15250"/>
          <a:stretch/>
        </p:blipFill>
        <p:spPr bwMode="auto">
          <a:xfrm>
            <a:off x="10859616" y="3576572"/>
            <a:ext cx="487878" cy="48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BC7C4B63-47BD-E840-A535-CD31A17E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20" y="4780980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A455D243-1AA1-9A4D-8AEA-CFF571A1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53" y="4700112"/>
            <a:ext cx="368922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B0AC77CE-C051-E34C-8352-65BF3A0D3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93" y="4670287"/>
            <a:ext cx="808685" cy="5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85308551-4911-074E-BB62-A1F3AE11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" b="4428"/>
          <a:stretch/>
        </p:blipFill>
        <p:spPr bwMode="auto">
          <a:xfrm>
            <a:off x="5388962" y="4090930"/>
            <a:ext cx="572043" cy="5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76BC7F71-B8FC-9E4B-9259-78301EB65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8087" r="13060" b="10383"/>
          <a:stretch/>
        </p:blipFill>
        <p:spPr bwMode="auto">
          <a:xfrm>
            <a:off x="8176875" y="4099989"/>
            <a:ext cx="618572" cy="5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e the source image">
            <a:extLst>
              <a:ext uri="{FF2B5EF4-FFF2-40B4-BE49-F238E27FC236}">
                <a16:creationId xmlns:a16="http://schemas.microsoft.com/office/drawing/2014/main" id="{F2F294AF-1ACD-3147-9670-523ACACFD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t="18889" r="14394" b="23976"/>
          <a:stretch/>
        </p:blipFill>
        <p:spPr bwMode="auto">
          <a:xfrm>
            <a:off x="10830500" y="4111474"/>
            <a:ext cx="487878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9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FE8EBE-30E0-5845-BFE0-14C802B4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636" b="10067"/>
          <a:stretch/>
        </p:blipFill>
        <p:spPr>
          <a:xfrm>
            <a:off x="8918575" y="2030749"/>
            <a:ext cx="2930959" cy="1053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Mechanical Components</a:t>
            </a:r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83C5469-FE5A-CA4C-962F-604E2DAF9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r="269" b="10135"/>
          <a:stretch/>
        </p:blipFill>
        <p:spPr>
          <a:xfrm>
            <a:off x="5974556" y="2030749"/>
            <a:ext cx="2932127" cy="10563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3CC6AA8-BB4A-0D4B-96D0-C25E5E239D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-148" b="14391"/>
          <a:stretch/>
        </p:blipFill>
        <p:spPr>
          <a:xfrm>
            <a:off x="838200" y="3963769"/>
            <a:ext cx="5364965" cy="184567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357A67A-0266-2A4B-8897-3EB558160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7"/>
          <a:stretch/>
        </p:blipFill>
        <p:spPr>
          <a:xfrm>
            <a:off x="7243923" y="3963262"/>
            <a:ext cx="4832784" cy="2379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82A4F-7D7D-FB4F-AEE1-A2F83A4F6334}"/>
              </a:ext>
            </a:extLst>
          </p:cNvPr>
          <p:cNvSpPr txBox="1"/>
          <p:nvPr/>
        </p:nvSpPr>
        <p:spPr>
          <a:xfrm>
            <a:off x="5973763" y="1387811"/>
            <a:ext cx="2643187" cy="662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Concepts 1:</a:t>
            </a:r>
            <a:r>
              <a:rPr lang="en-US"/>
              <a:t> Symmetric without Suspension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C9714-2ABC-F94B-B5CF-CB66262CD7E1}"/>
              </a:ext>
            </a:extLst>
          </p:cNvPr>
          <p:cNvSpPr txBox="1"/>
          <p:nvPr/>
        </p:nvSpPr>
        <p:spPr>
          <a:xfrm>
            <a:off x="2655887" y="3518540"/>
            <a:ext cx="17303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/>
              <a:t>Selected Design</a:t>
            </a:r>
            <a:endParaRPr lang="en-US" u="sng">
              <a:cs typeface="Calibri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EF5A9CB4-8689-BE4D-9515-9E5BA0290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" y="1942044"/>
            <a:ext cx="4832784" cy="1238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3EC133-6E14-594F-9B86-6B065F1AE2A4}"/>
              </a:ext>
            </a:extLst>
          </p:cNvPr>
          <p:cNvSpPr txBox="1"/>
          <p:nvPr/>
        </p:nvSpPr>
        <p:spPr>
          <a:xfrm>
            <a:off x="805656" y="1602124"/>
            <a:ext cx="40481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Analysis of Continuous Track vs. Wheels: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47E9B-CC2A-4CB0-A301-EF2380894F14}"/>
              </a:ext>
            </a:extLst>
          </p:cNvPr>
          <p:cNvSpPr txBox="1"/>
          <p:nvPr/>
        </p:nvSpPr>
        <p:spPr>
          <a:xfrm>
            <a:off x="8918573" y="1379872"/>
            <a:ext cx="28574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Concepts 2:</a:t>
            </a:r>
            <a:r>
              <a:rPr lang="en-US"/>
              <a:t> Asymmetric with Suspension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CE8F4-77D3-42BC-9D10-C693A0602CCC}"/>
              </a:ext>
            </a:extLst>
          </p:cNvPr>
          <p:cNvSpPr txBox="1"/>
          <p:nvPr/>
        </p:nvSpPr>
        <p:spPr>
          <a:xfrm>
            <a:off x="7243761" y="3518540"/>
            <a:ext cx="27543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Suspension Concept: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8DA0E-DFD4-4535-95D6-E7D911378247}"/>
              </a:ext>
            </a:extLst>
          </p:cNvPr>
          <p:cNvSpPr txBox="1"/>
          <p:nvPr/>
        </p:nvSpPr>
        <p:spPr>
          <a:xfrm>
            <a:off x="1616074" y="3812228"/>
            <a:ext cx="3929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Concept 3:</a:t>
            </a:r>
            <a:r>
              <a:rPr lang="en-US"/>
              <a:t> Symmetric with Suspension</a:t>
            </a:r>
          </a:p>
        </p:txBody>
      </p:sp>
    </p:spTree>
    <p:extLst>
      <p:ext uri="{BB962C8B-B14F-4D97-AF65-F5344CB8AC3E}">
        <p14:creationId xmlns:p14="http://schemas.microsoft.com/office/powerpoint/2010/main" val="400673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363E-8705-44B8-A554-791CACF0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Layout Sketch of Chosen Chassis Design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1478AFB-155E-4B48-BD6E-A6E7F1B00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199" y="1691578"/>
            <a:ext cx="8943976" cy="35399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A68D-9FCC-48C5-906A-A0A16456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A0164-69D2-4DDF-9592-D51986DE189E}"/>
              </a:ext>
            </a:extLst>
          </p:cNvPr>
          <p:cNvSpPr txBox="1"/>
          <p:nvPr/>
        </p:nvSpPr>
        <p:spPr>
          <a:xfrm>
            <a:off x="835025" y="2827338"/>
            <a:ext cx="29098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Key Features: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Symmetric Design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Suspension System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Auto Tensioning of Chain</a:t>
            </a:r>
          </a:p>
        </p:txBody>
      </p:sp>
    </p:spTree>
    <p:extLst>
      <p:ext uri="{BB962C8B-B14F-4D97-AF65-F5344CB8AC3E}">
        <p14:creationId xmlns:p14="http://schemas.microsoft.com/office/powerpoint/2010/main" val="351861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633F-0C3F-4B2E-A52A-32FD8A46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8586"/>
            <a:ext cx="10515600" cy="641717"/>
          </a:xfrm>
        </p:spPr>
        <p:txBody>
          <a:bodyPr/>
          <a:lstStyle/>
          <a:p>
            <a:r>
              <a:rPr lang="en-US">
                <a:cs typeface="Calibri"/>
              </a:rPr>
              <a:t>Chassis Assembly: Main Body and Suspension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8B359B-7E76-4FCB-8E73-86469405E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923" y="1112471"/>
            <a:ext cx="7726152" cy="50742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9E20-2FD3-4DF1-B900-B567C392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5CEC-9C17-4722-9CF6-8D199C19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71"/>
            <a:ext cx="10515600" cy="749178"/>
          </a:xfrm>
        </p:spPr>
        <p:txBody>
          <a:bodyPr/>
          <a:lstStyle/>
          <a:p>
            <a:r>
              <a:rPr lang="en-US">
                <a:cs typeface="Calibri"/>
              </a:rPr>
              <a:t>Chassis Frame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66CA578-C35F-49D5-A55B-743BD4C8B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289" y="1942855"/>
            <a:ext cx="8227883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6E498-C1B5-41D9-A69D-80995F32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D53E012-DF9C-4874-9AD2-C18A7015D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" t="15289" r="109" b="19008"/>
          <a:stretch/>
        </p:blipFill>
        <p:spPr>
          <a:xfrm>
            <a:off x="269630" y="810961"/>
            <a:ext cx="8819710" cy="15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3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6BBC-DDE3-4CCC-9CE8-D5815E40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Tread: ANSI #40 Roller Chain with Flanges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D18F-06B6-43A9-B1E9-F7A25C56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5" name="Picture 5" descr="A picture containing metalware, footwear&#10;&#10;Description automatically generated">
            <a:extLst>
              <a:ext uri="{FF2B5EF4-FFF2-40B4-BE49-F238E27FC236}">
                <a16:creationId xmlns:a16="http://schemas.microsoft.com/office/drawing/2014/main" id="{2D93D848-CCA9-46E4-8FAC-8B897025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8" y="1859244"/>
            <a:ext cx="5957276" cy="3735436"/>
          </a:xfrm>
          <a:prstGeom prst="rect">
            <a:avLst/>
          </a:prstGeom>
        </p:spPr>
      </p:pic>
      <p:pic>
        <p:nvPicPr>
          <p:cNvPr id="6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2D0CE37E-5919-46FF-9B9B-2D394D8A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15" y="2081198"/>
            <a:ext cx="4325815" cy="33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A690-4ED2-472C-ADF3-C300E62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Suspension Assembly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9DA0D-6E8D-403B-8885-A7E6FD81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6B3C2BE-C7C1-4074-94CA-18E08279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641" y="1371600"/>
            <a:ext cx="2059949" cy="4114800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524AF-318F-4DF0-A7DD-6584A184C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9"/>
          <a:stretch/>
        </p:blipFill>
        <p:spPr>
          <a:xfrm>
            <a:off x="3777412" y="1371600"/>
            <a:ext cx="2663792" cy="3751513"/>
          </a:xfrm>
          <a:prstGeom prst="rect">
            <a:avLst/>
          </a:prstGeom>
        </p:spPr>
      </p:pic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ED113AE-7CB0-485B-ACA9-A55AEFFA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9" y="1371600"/>
            <a:ext cx="2328262" cy="4114800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1FCCAF-FEBB-4696-B2DE-6AFC901A0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708" y="1743749"/>
            <a:ext cx="2743200" cy="3370502"/>
          </a:xfrm>
          <a:prstGeom prst="rect">
            <a:avLst/>
          </a:prstGeom>
        </p:spPr>
      </p:pic>
      <p:pic>
        <p:nvPicPr>
          <p:cNvPr id="9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AA6B1983-C880-4FDA-8DE4-E526AD8B3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111630" y="1096405"/>
            <a:ext cx="1609971" cy="16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8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38BF-0A59-4C5F-8AFF-FFBBF2D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Alert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20F2-4F5D-456E-8C60-055DFB1A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Excessive force</a:t>
            </a:r>
          </a:p>
          <a:p>
            <a:pPr lvl="1"/>
            <a:r>
              <a:rPr lang="en-US"/>
              <a:t>Instantaneous accelerometer reading measures above a threshold</a:t>
            </a:r>
          </a:p>
          <a:p>
            <a:pPr lvl="1"/>
            <a:endParaRPr lang="en-US"/>
          </a:p>
          <a:p>
            <a:r>
              <a:rPr lang="en-US"/>
              <a:t>Excessive vibration</a:t>
            </a:r>
          </a:p>
          <a:p>
            <a:pPr lvl="1"/>
            <a:r>
              <a:rPr lang="en-US"/>
              <a:t>Vibrational magnitude at certain frequencies above a threshold for a certain period of time</a:t>
            </a:r>
          </a:p>
          <a:p>
            <a:pPr lvl="1"/>
            <a:endParaRPr lang="en-US"/>
          </a:p>
          <a:p>
            <a:r>
              <a:rPr lang="en-US"/>
              <a:t>Specific vibrational or combinational pattern detected</a:t>
            </a:r>
          </a:p>
          <a:p>
            <a:pPr lvl="1"/>
            <a:r>
              <a:rPr lang="en-US"/>
              <a:t>Ex. Resonant frequencies</a:t>
            </a:r>
          </a:p>
          <a:p>
            <a:pPr lvl="1"/>
            <a:endParaRPr lang="en-US"/>
          </a:p>
          <a:p>
            <a:r>
              <a:rPr lang="en-US"/>
              <a:t>Sound levels</a:t>
            </a:r>
          </a:p>
          <a:p>
            <a:pPr lvl="1"/>
            <a:r>
              <a:rPr lang="en-US"/>
              <a:t>Excessive sound energy over a certain length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026C3-8A50-4EB1-A2C1-32793303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E14C37A-915E-4929-9AB4-7C43BEB1AB43}"/>
              </a:ext>
            </a:extLst>
          </p:cNvPr>
          <p:cNvPicPr/>
          <p:nvPr/>
        </p:nvPicPr>
        <p:blipFill rotWithShape="1">
          <a:blip r:embed="rId2"/>
          <a:srcRect l="2268" t="64747" r="67010" b="4258"/>
          <a:stretch/>
        </p:blipFill>
        <p:spPr>
          <a:xfrm>
            <a:off x="7935884" y="3829396"/>
            <a:ext cx="3812771" cy="21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54B22DA2-1888-164A-A89A-ED91BA025C5D}"/>
              </a:ext>
            </a:extLst>
          </p:cNvPr>
          <p:cNvGrpSpPr/>
          <p:nvPr/>
        </p:nvGrpSpPr>
        <p:grpSpPr>
          <a:xfrm>
            <a:off x="4499546" y="1533306"/>
            <a:ext cx="593840" cy="4847084"/>
            <a:chOff x="2218640" y="1392051"/>
            <a:chExt cx="593840" cy="493461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445F927-D2B6-DC44-9580-EAAC19BEF1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443" y="1392051"/>
              <a:ext cx="1" cy="4634992"/>
            </a:xfrm>
            <a:prstGeom prst="line">
              <a:avLst/>
            </a:prstGeom>
            <a:ln w="222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58D33D2-72B3-DA4A-96FB-D66FD482104B}"/>
                </a:ext>
              </a:extLst>
            </p:cNvPr>
            <p:cNvSpPr txBox="1"/>
            <p:nvPr/>
          </p:nvSpPr>
          <p:spPr>
            <a:xfrm>
              <a:off x="2218640" y="6049671"/>
              <a:ext cx="593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Today</a:t>
              </a:r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442C1DA-72EA-6D41-B7F7-39DAAA7F08EE}"/>
              </a:ext>
            </a:extLst>
          </p:cNvPr>
          <p:cNvSpPr/>
          <p:nvPr/>
        </p:nvSpPr>
        <p:spPr>
          <a:xfrm rot="16200000">
            <a:off x="8194325" y="3580196"/>
            <a:ext cx="4187329" cy="768096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   Thanksgiving Break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B704C-8874-4D80-B559-3C8791E2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3557386" cy="986898"/>
          </a:xfrm>
        </p:spPr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20E66-7BA5-4512-9B61-34D67665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89211" cy="365125"/>
          </a:xfrm>
        </p:spPr>
        <p:txBody>
          <a:bodyPr/>
          <a:lstStyle/>
          <a:p>
            <a:fld id="{74864305-0DBF-6D4C-A35E-4AA13F8B2606}" type="datetime4">
              <a:rPr lang="en-US" smtClean="0"/>
              <a:t>October 7, 2021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723FD05-E3B1-0E44-B87B-64ED0D4AF12E}"/>
              </a:ext>
            </a:extLst>
          </p:cNvPr>
          <p:cNvSpPr txBox="1">
            <a:spLocks/>
          </p:cNvSpPr>
          <p:nvPr/>
        </p:nvSpPr>
        <p:spPr>
          <a:xfrm>
            <a:off x="-38100" y="1238259"/>
            <a:ext cx="838200" cy="33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7A10"/>
              </a:buClr>
              <a:buSzPct val="8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Week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EDC136-F377-E24A-969A-5003C4CCA89B}"/>
              </a:ext>
            </a:extLst>
          </p:cNvPr>
          <p:cNvGrpSpPr/>
          <p:nvPr/>
        </p:nvGrpSpPr>
        <p:grpSpPr>
          <a:xfrm>
            <a:off x="762000" y="1571634"/>
            <a:ext cx="10668000" cy="4486275"/>
            <a:chOff x="762000" y="1571634"/>
            <a:chExt cx="10668000" cy="44862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903338-6C14-2F4C-BD83-35DDD4C6D4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4DC62-425E-CF47-B92A-4EB1D718410F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76997C-6E33-D448-836A-5A3F78D01E4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081242-A12B-F64D-9BCE-FA086B21226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73C6A2-D675-B84A-BBB5-9839155FE4A9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645C6A-E34D-5B4E-AAEE-C68C23DA0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5B49CB-B851-0943-BFE4-05C605D8C0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85F6D8-15F8-7749-92C0-EFB25CF944F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941321-84F3-F541-AAD0-0443C207565C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539C4-584A-E245-935B-FD5FAFF3F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F4206E-9BD3-3347-980A-F7DCB0A557D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295A3B-1702-7E40-8199-DF7F7A90D9D3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9EA729-9252-9D4E-8EBC-29E719BA228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0CD4A4-1D40-5145-BC3D-3724E443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FC6157-612D-C442-A0CB-4946A2B5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0" y="1571634"/>
              <a:ext cx="0" cy="4486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671A6D-26F3-9B4F-8F7C-0D4BF280B69B}"/>
              </a:ext>
            </a:extLst>
          </p:cNvPr>
          <p:cNvGrpSpPr/>
          <p:nvPr/>
        </p:nvGrpSpPr>
        <p:grpSpPr>
          <a:xfrm>
            <a:off x="166833" y="1501248"/>
            <a:ext cx="11873052" cy="369332"/>
            <a:chOff x="166833" y="1501248"/>
            <a:chExt cx="1187305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D9128-F02B-B946-B699-F3358FE5BE80}"/>
                </a:ext>
              </a:extLst>
            </p:cNvPr>
            <p:cNvSpPr txBox="1"/>
            <p:nvPr/>
          </p:nvSpPr>
          <p:spPr>
            <a:xfrm>
              <a:off x="166833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987431-456C-984C-B830-8438E65DB8E3}"/>
                </a:ext>
              </a:extLst>
            </p:cNvPr>
            <p:cNvSpPr txBox="1"/>
            <p:nvPr/>
          </p:nvSpPr>
          <p:spPr>
            <a:xfrm>
              <a:off x="930430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25879-2560-B24D-902A-D1169BF705DF}"/>
                </a:ext>
              </a:extLst>
            </p:cNvPr>
            <p:cNvSpPr txBox="1"/>
            <p:nvPr/>
          </p:nvSpPr>
          <p:spPr>
            <a:xfrm>
              <a:off x="1694027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1B0F3-4B85-5548-A645-5743619D15BD}"/>
                </a:ext>
              </a:extLst>
            </p:cNvPr>
            <p:cNvSpPr txBox="1"/>
            <p:nvPr/>
          </p:nvSpPr>
          <p:spPr>
            <a:xfrm>
              <a:off x="2457624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CDBFBD-1092-EA4A-AAA1-D59FFAAF577C}"/>
                </a:ext>
              </a:extLst>
            </p:cNvPr>
            <p:cNvSpPr txBox="1"/>
            <p:nvPr/>
          </p:nvSpPr>
          <p:spPr>
            <a:xfrm>
              <a:off x="3221221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5FE680-34C7-FC40-A116-77471D90A0F4}"/>
                </a:ext>
              </a:extLst>
            </p:cNvPr>
            <p:cNvSpPr txBox="1"/>
            <p:nvPr/>
          </p:nvSpPr>
          <p:spPr>
            <a:xfrm>
              <a:off x="3984818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BE77A3-B806-B44F-A1B9-366CB04EE29F}"/>
                </a:ext>
              </a:extLst>
            </p:cNvPr>
            <p:cNvSpPr txBox="1"/>
            <p:nvPr/>
          </p:nvSpPr>
          <p:spPr>
            <a:xfrm>
              <a:off x="4748415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274352-26EC-244E-AD44-FF883D4634FD}"/>
                </a:ext>
              </a:extLst>
            </p:cNvPr>
            <p:cNvSpPr txBox="1"/>
            <p:nvPr/>
          </p:nvSpPr>
          <p:spPr>
            <a:xfrm>
              <a:off x="5512012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A877D2-0A56-C24B-A44C-6583BA919524}"/>
                </a:ext>
              </a:extLst>
            </p:cNvPr>
            <p:cNvSpPr txBox="1"/>
            <p:nvPr/>
          </p:nvSpPr>
          <p:spPr>
            <a:xfrm>
              <a:off x="6275609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93498-B3C7-E94F-86D6-A091709D57B1}"/>
                </a:ext>
              </a:extLst>
            </p:cNvPr>
            <p:cNvSpPr txBox="1"/>
            <p:nvPr/>
          </p:nvSpPr>
          <p:spPr>
            <a:xfrm>
              <a:off x="7039206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55F2DA-AB73-0144-BC0C-78393C8414BD}"/>
                </a:ext>
              </a:extLst>
            </p:cNvPr>
            <p:cNvSpPr txBox="1"/>
            <p:nvPr/>
          </p:nvSpPr>
          <p:spPr>
            <a:xfrm>
              <a:off x="7802803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A7C8D6-F940-1640-8A83-CE36EC8662BA}"/>
                </a:ext>
              </a:extLst>
            </p:cNvPr>
            <p:cNvSpPr txBox="1"/>
            <p:nvPr/>
          </p:nvSpPr>
          <p:spPr>
            <a:xfrm>
              <a:off x="8566400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438765-5CF5-2F4F-A48F-B3ADF7CEAF12}"/>
                </a:ext>
              </a:extLst>
            </p:cNvPr>
            <p:cNvSpPr txBox="1"/>
            <p:nvPr/>
          </p:nvSpPr>
          <p:spPr>
            <a:xfrm>
              <a:off x="9329997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C78250-FAC2-B548-BA8D-B99F59428C11}"/>
                </a:ext>
              </a:extLst>
            </p:cNvPr>
            <p:cNvSpPr txBox="1"/>
            <p:nvPr/>
          </p:nvSpPr>
          <p:spPr>
            <a:xfrm>
              <a:off x="10093594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8E3784-0EE6-B244-8698-8A28CFFFC6C0}"/>
                </a:ext>
              </a:extLst>
            </p:cNvPr>
            <p:cNvSpPr txBox="1"/>
            <p:nvPr/>
          </p:nvSpPr>
          <p:spPr>
            <a:xfrm>
              <a:off x="10857191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EA8016-500D-1F4A-93D1-BF848E8E2E14}"/>
                </a:ext>
              </a:extLst>
            </p:cNvPr>
            <p:cNvSpPr txBox="1"/>
            <p:nvPr/>
          </p:nvSpPr>
          <p:spPr>
            <a:xfrm>
              <a:off x="11606498" y="1501248"/>
              <a:ext cx="433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16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711D91D-BEB5-674E-9C59-8E52EA5025BE}"/>
              </a:ext>
            </a:extLst>
          </p:cNvPr>
          <p:cNvSpPr/>
          <p:nvPr/>
        </p:nvSpPr>
        <p:spPr>
          <a:xfrm>
            <a:off x="2891011" y="4309994"/>
            <a:ext cx="937112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Report #1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925DBEC-FB9D-7F42-9DFC-72899F25C404}"/>
              </a:ext>
            </a:extLst>
          </p:cNvPr>
          <p:cNvSpPr/>
          <p:nvPr/>
        </p:nvSpPr>
        <p:spPr>
          <a:xfrm>
            <a:off x="9459413" y="5116744"/>
            <a:ext cx="1208587" cy="272166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Poster Draft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78E754F-F000-874F-B3F0-ACCDBACC3C6E}"/>
              </a:ext>
            </a:extLst>
          </p:cNvPr>
          <p:cNvSpPr/>
          <p:nvPr/>
        </p:nvSpPr>
        <p:spPr>
          <a:xfrm>
            <a:off x="10526981" y="5410829"/>
            <a:ext cx="895360" cy="642263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Final Poster &amp; Video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2C6168-9C37-7D46-A4F2-22AB57671008}"/>
              </a:ext>
            </a:extLst>
          </p:cNvPr>
          <p:cNvGrpSpPr/>
          <p:nvPr/>
        </p:nvGrpSpPr>
        <p:grpSpPr>
          <a:xfrm>
            <a:off x="11285789" y="5094613"/>
            <a:ext cx="953718" cy="991463"/>
            <a:chOff x="11392469" y="5094613"/>
            <a:chExt cx="953718" cy="99146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F1BF349-D1C1-004C-B917-84CE530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9328" y="5619741"/>
              <a:ext cx="0" cy="466335"/>
            </a:xfrm>
            <a:prstGeom prst="line">
              <a:avLst/>
            </a:prstGeom>
            <a:ln w="31750">
              <a:solidFill>
                <a:srgbClr val="4E8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D675CB-EC29-A440-9DFF-6F5BF5D203FF}"/>
                </a:ext>
              </a:extLst>
            </p:cNvPr>
            <p:cNvSpPr txBox="1"/>
            <p:nvPr/>
          </p:nvSpPr>
          <p:spPr>
            <a:xfrm>
              <a:off x="11392469" y="5094613"/>
              <a:ext cx="953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4E8F00"/>
                  </a:solidFill>
                </a:rPr>
                <a:t>Capstone Expo</a:t>
              </a:r>
            </a:p>
          </p:txBody>
        </p: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89B0600-EEFD-5345-A44E-5F7C450F2FDB}"/>
              </a:ext>
            </a:extLst>
          </p:cNvPr>
          <p:cNvSpPr/>
          <p:nvPr/>
        </p:nvSpPr>
        <p:spPr>
          <a:xfrm>
            <a:off x="9144103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3798138-D0CF-954F-B405-15CF83CB2CBD}"/>
              </a:ext>
            </a:extLst>
          </p:cNvPr>
          <p:cNvSpPr/>
          <p:nvPr/>
        </p:nvSpPr>
        <p:spPr>
          <a:xfrm>
            <a:off x="7620102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1C48DB-98F7-0C46-90D8-B601660E4F3D}"/>
              </a:ext>
            </a:extLst>
          </p:cNvPr>
          <p:cNvSpPr/>
          <p:nvPr/>
        </p:nvSpPr>
        <p:spPr>
          <a:xfrm>
            <a:off x="10671600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AB25AFC-0812-0A4A-9182-16151CF509FF}"/>
              </a:ext>
            </a:extLst>
          </p:cNvPr>
          <p:cNvSpPr/>
          <p:nvPr/>
        </p:nvSpPr>
        <p:spPr>
          <a:xfrm>
            <a:off x="5332457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8A1D51C-5EC0-754F-8442-6B7E8521DBAA}"/>
              </a:ext>
            </a:extLst>
          </p:cNvPr>
          <p:cNvSpPr/>
          <p:nvPr/>
        </p:nvSpPr>
        <p:spPr>
          <a:xfrm>
            <a:off x="8377840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8DD9BE4-580F-2F4E-AEDD-FE712432046F}"/>
              </a:ext>
            </a:extLst>
          </p:cNvPr>
          <p:cNvSpPr/>
          <p:nvPr/>
        </p:nvSpPr>
        <p:spPr>
          <a:xfrm>
            <a:off x="4569438" y="4831090"/>
            <a:ext cx="758400" cy="263523"/>
          </a:xfrm>
          <a:prstGeom prst="roundRect">
            <a:avLst/>
          </a:prstGeom>
          <a:solidFill>
            <a:srgbClr val="FEB912">
              <a:alpha val="60000"/>
            </a:srgbClr>
          </a:solidFill>
          <a:ln>
            <a:solidFill>
              <a:srgbClr val="FEB9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088130-79F2-B342-B0CB-A01E37A2C3E4}"/>
              </a:ext>
            </a:extLst>
          </p:cNvPr>
          <p:cNvGrpSpPr/>
          <p:nvPr/>
        </p:nvGrpSpPr>
        <p:grpSpPr>
          <a:xfrm>
            <a:off x="838297" y="1934568"/>
            <a:ext cx="11253144" cy="263523"/>
            <a:chOff x="838297" y="1934568"/>
            <a:chExt cx="11253144" cy="263523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3C020EA-94B3-BF4B-B9C8-00CDB0D28EDA}"/>
                </a:ext>
              </a:extLst>
            </p:cNvPr>
            <p:cNvSpPr/>
            <p:nvPr/>
          </p:nvSpPr>
          <p:spPr>
            <a:xfrm>
              <a:off x="83829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25B9FB9-1765-5249-A0CE-314A6E968DE2}"/>
                </a:ext>
              </a:extLst>
            </p:cNvPr>
            <p:cNvSpPr/>
            <p:nvPr/>
          </p:nvSpPr>
          <p:spPr>
            <a:xfrm>
              <a:off x="159965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BFD75F3-CA70-D843-8247-9ACEEBB60ED4}"/>
                </a:ext>
              </a:extLst>
            </p:cNvPr>
            <p:cNvSpPr/>
            <p:nvPr/>
          </p:nvSpPr>
          <p:spPr>
            <a:xfrm>
              <a:off x="312236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9A460E1-71AB-5248-8035-58C64D0A436D}"/>
                </a:ext>
              </a:extLst>
            </p:cNvPr>
            <p:cNvSpPr/>
            <p:nvPr/>
          </p:nvSpPr>
          <p:spPr>
            <a:xfrm>
              <a:off x="388371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D0A9A8B-A6FF-4D48-B24B-C6DC2BF90720}"/>
                </a:ext>
              </a:extLst>
            </p:cNvPr>
            <p:cNvSpPr/>
            <p:nvPr/>
          </p:nvSpPr>
          <p:spPr>
            <a:xfrm>
              <a:off x="464507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E070E1B-2DF7-6E4C-853F-12E236742E6C}"/>
                </a:ext>
              </a:extLst>
            </p:cNvPr>
            <p:cNvSpPr/>
            <p:nvPr/>
          </p:nvSpPr>
          <p:spPr>
            <a:xfrm>
              <a:off x="540642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FD84227A-C838-EE4E-A7FE-BA8A7C987530}"/>
                </a:ext>
              </a:extLst>
            </p:cNvPr>
            <p:cNvSpPr/>
            <p:nvPr/>
          </p:nvSpPr>
          <p:spPr>
            <a:xfrm>
              <a:off x="616778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31548D2-500C-2149-ADF2-D5312F0917F4}"/>
                </a:ext>
              </a:extLst>
            </p:cNvPr>
            <p:cNvSpPr/>
            <p:nvPr/>
          </p:nvSpPr>
          <p:spPr>
            <a:xfrm>
              <a:off x="692913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DD2E33-BD4D-D04B-B14E-BD0D3FDABB5C}"/>
                </a:ext>
              </a:extLst>
            </p:cNvPr>
            <p:cNvSpPr/>
            <p:nvPr/>
          </p:nvSpPr>
          <p:spPr>
            <a:xfrm>
              <a:off x="7690492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A461C438-043B-EB45-9008-2095E6BB6A0B}"/>
                </a:ext>
              </a:extLst>
            </p:cNvPr>
            <p:cNvSpPr/>
            <p:nvPr/>
          </p:nvSpPr>
          <p:spPr>
            <a:xfrm>
              <a:off x="845184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C51E631-4C1D-1940-8914-EA3AE3298F05}"/>
                </a:ext>
              </a:extLst>
            </p:cNvPr>
            <p:cNvSpPr/>
            <p:nvPr/>
          </p:nvSpPr>
          <p:spPr>
            <a:xfrm>
              <a:off x="9213197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A4734D95-6825-9B48-BC7D-B6429912587F}"/>
                </a:ext>
              </a:extLst>
            </p:cNvPr>
            <p:cNvSpPr/>
            <p:nvPr/>
          </p:nvSpPr>
          <p:spPr>
            <a:xfrm>
              <a:off x="10741301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9FD48CCB-A2AD-2843-A802-2C3D19653ACB}"/>
                </a:ext>
              </a:extLst>
            </p:cNvPr>
            <p:cNvSpPr/>
            <p:nvPr/>
          </p:nvSpPr>
          <p:spPr>
            <a:xfrm>
              <a:off x="11472453" y="1934568"/>
              <a:ext cx="618988" cy="263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6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359DA50-5D36-914C-BE7F-341C1CFDA92D}"/>
              </a:ext>
            </a:extLst>
          </p:cNvPr>
          <p:cNvGrpSpPr/>
          <p:nvPr/>
        </p:nvGrpSpPr>
        <p:grpSpPr>
          <a:xfrm>
            <a:off x="4656187" y="118360"/>
            <a:ext cx="4376989" cy="1363462"/>
            <a:chOff x="4189404" y="137786"/>
            <a:chExt cx="4376989" cy="13634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D949C0A-0AEF-7944-A174-67535963CFA1}"/>
                </a:ext>
              </a:extLst>
            </p:cNvPr>
            <p:cNvGrpSpPr/>
            <p:nvPr/>
          </p:nvGrpSpPr>
          <p:grpSpPr>
            <a:xfrm>
              <a:off x="4862203" y="308721"/>
              <a:ext cx="3460086" cy="987433"/>
              <a:chOff x="4862203" y="308721"/>
              <a:chExt cx="3460086" cy="987433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9754AD57-801E-1846-A7F8-3BEB6A772345}"/>
                  </a:ext>
                </a:extLst>
              </p:cNvPr>
              <p:cNvSpPr/>
              <p:nvPr/>
            </p:nvSpPr>
            <p:spPr>
              <a:xfrm>
                <a:off x="4862203" y="663650"/>
                <a:ext cx="2481060" cy="26352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6588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Vanderlande Meetings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FD8A4713-089B-9E46-88D2-85709E45EF4C}"/>
                  </a:ext>
                </a:extLst>
              </p:cNvPr>
              <p:cNvSpPr/>
              <p:nvPr/>
            </p:nvSpPr>
            <p:spPr>
              <a:xfrm>
                <a:off x="4862203" y="308722"/>
                <a:ext cx="1408796" cy="24947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65882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Prototyping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B1CC4FF5-5C2F-2944-98E0-49FD9ABA412C}"/>
                  </a:ext>
                </a:extLst>
              </p:cNvPr>
              <p:cNvSpPr/>
              <p:nvPr/>
            </p:nvSpPr>
            <p:spPr>
              <a:xfrm>
                <a:off x="6361708" y="315748"/>
                <a:ext cx="797341" cy="249472"/>
              </a:xfrm>
              <a:prstGeom prst="roundRect">
                <a:avLst/>
              </a:prstGeom>
              <a:solidFill>
                <a:srgbClr val="4E8F00">
                  <a:alpha val="60000"/>
                </a:srgbClr>
              </a:solidFill>
              <a:ln>
                <a:solidFill>
                  <a:srgbClr val="4E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Expo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B0DA58-604E-A948-938B-666292218F60}"/>
                  </a:ext>
                </a:extLst>
              </p:cNvPr>
              <p:cNvSpPr/>
              <p:nvPr/>
            </p:nvSpPr>
            <p:spPr>
              <a:xfrm>
                <a:off x="4864957" y="1032631"/>
                <a:ext cx="3222184" cy="263523"/>
              </a:xfrm>
              <a:prstGeom prst="roundRect">
                <a:avLst/>
              </a:prstGeom>
              <a:solidFill>
                <a:srgbClr val="FEB912">
                  <a:alpha val="60000"/>
                </a:srgbClr>
              </a:solidFill>
              <a:ln>
                <a:solidFill>
                  <a:srgbClr val="FEB9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Engineering Feasibility Updates</a:t>
                </a: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85AF18C0-7F12-0644-834F-9FBE34C86AE0}"/>
                  </a:ext>
                </a:extLst>
              </p:cNvPr>
              <p:cNvSpPr/>
              <p:nvPr/>
            </p:nvSpPr>
            <p:spPr>
              <a:xfrm>
                <a:off x="7249758" y="308721"/>
                <a:ext cx="1072531" cy="263523"/>
              </a:xfrm>
              <a:prstGeom prst="roundRect">
                <a:avLst/>
              </a:prstGeom>
              <a:solidFill>
                <a:srgbClr val="1C99AC">
                  <a:alpha val="65882"/>
                </a:srgb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Reports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C49225B-EC4C-5D4B-B8E7-A98A7EA0E5EA}"/>
                </a:ext>
              </a:extLst>
            </p:cNvPr>
            <p:cNvSpPr/>
            <p:nvPr/>
          </p:nvSpPr>
          <p:spPr>
            <a:xfrm>
              <a:off x="4189404" y="137786"/>
              <a:ext cx="4376989" cy="13634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1">
                      <a:lumMod val="65000"/>
                    </a:schemeClr>
                  </a:solidFill>
                </a:rPr>
                <a:t>Key</a:t>
              </a:r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C563326-F4DC-404A-8632-43934B9446CF}"/>
              </a:ext>
            </a:extLst>
          </p:cNvPr>
          <p:cNvSpPr/>
          <p:nvPr/>
        </p:nvSpPr>
        <p:spPr>
          <a:xfrm>
            <a:off x="22206" y="2198091"/>
            <a:ext cx="713351" cy="259633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Bids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27D04AB-7605-3849-832B-D9EC8D7D7127}"/>
              </a:ext>
            </a:extLst>
          </p:cNvPr>
          <p:cNvSpPr/>
          <p:nvPr/>
        </p:nvSpPr>
        <p:spPr>
          <a:xfrm>
            <a:off x="765499" y="2439764"/>
            <a:ext cx="841156" cy="411405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Project Intro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E7F778A-6F8E-B744-8070-AE087E9AA009}"/>
              </a:ext>
            </a:extLst>
          </p:cNvPr>
          <p:cNvSpPr/>
          <p:nvPr/>
        </p:nvSpPr>
        <p:spPr>
          <a:xfrm>
            <a:off x="1566069" y="3727205"/>
            <a:ext cx="1012684" cy="281097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Ideation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7095B32-612C-B34F-978F-8AB4B6E00BD2}"/>
              </a:ext>
            </a:extLst>
          </p:cNvPr>
          <p:cNvSpPr/>
          <p:nvPr/>
        </p:nvSpPr>
        <p:spPr>
          <a:xfrm>
            <a:off x="957903" y="2870769"/>
            <a:ext cx="1012685" cy="836836"/>
          </a:xfrm>
          <a:prstGeom prst="roundRect">
            <a:avLst/>
          </a:prstGeom>
          <a:solidFill>
            <a:schemeClr val="accent3">
              <a:lumMod val="50000"/>
              <a:alpha val="65882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User needs, specs, standards &amp; codes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B83C3A3-F343-4F4D-BA4E-A9121EA4E06A}"/>
              </a:ext>
            </a:extLst>
          </p:cNvPr>
          <p:cNvSpPr/>
          <p:nvPr/>
        </p:nvSpPr>
        <p:spPr>
          <a:xfrm>
            <a:off x="3725416" y="4316714"/>
            <a:ext cx="836237" cy="25680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3720B29-E830-6F4E-AA26-C52FD214A5DF}"/>
              </a:ext>
            </a:extLst>
          </p:cNvPr>
          <p:cNvSpPr/>
          <p:nvPr/>
        </p:nvSpPr>
        <p:spPr>
          <a:xfrm>
            <a:off x="4571998" y="5581272"/>
            <a:ext cx="1518859" cy="263523"/>
          </a:xfrm>
          <a:prstGeom prst="roundRect">
            <a:avLst/>
          </a:prstGeom>
          <a:solidFill>
            <a:srgbClr val="4E8F00">
              <a:alpha val="60000"/>
            </a:srgbClr>
          </a:solidFill>
          <a:ln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Register for Expo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C9E8353-9448-DA48-AB0D-9EEE1E49B49C}"/>
              </a:ext>
            </a:extLst>
          </p:cNvPr>
          <p:cNvSpPr/>
          <p:nvPr/>
        </p:nvSpPr>
        <p:spPr>
          <a:xfrm>
            <a:off x="2017306" y="4023471"/>
            <a:ext cx="958588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2F67BE20-D4C8-3B46-85B5-E8F508DE8145}"/>
              </a:ext>
            </a:extLst>
          </p:cNvPr>
          <p:cNvSpPr/>
          <p:nvPr/>
        </p:nvSpPr>
        <p:spPr>
          <a:xfrm>
            <a:off x="6679291" y="4542009"/>
            <a:ext cx="937112" cy="263525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Report #2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8466A42-AB6E-264C-AFFD-5FD2BDC3108C}"/>
              </a:ext>
            </a:extLst>
          </p:cNvPr>
          <p:cNvSpPr/>
          <p:nvPr/>
        </p:nvSpPr>
        <p:spPr>
          <a:xfrm>
            <a:off x="3538780" y="2689780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Design Simulation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3F91EB75-EB86-B74D-8C6E-5B44827AEF52}"/>
              </a:ext>
            </a:extLst>
          </p:cNvPr>
          <p:cNvSpPr/>
          <p:nvPr/>
        </p:nvSpPr>
        <p:spPr>
          <a:xfrm>
            <a:off x="2543207" y="2391339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Design Evaluation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2322686-D7CD-3C41-BDC9-FF346DE833E6}"/>
              </a:ext>
            </a:extLst>
          </p:cNvPr>
          <p:cNvSpPr/>
          <p:nvPr/>
        </p:nvSpPr>
        <p:spPr>
          <a:xfrm>
            <a:off x="4193211" y="2972810"/>
            <a:ext cx="1408796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Gather Materials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81BF93F8-79DF-B747-8F0A-9C9E4BD34E04}"/>
              </a:ext>
            </a:extLst>
          </p:cNvPr>
          <p:cNvSpPr/>
          <p:nvPr/>
        </p:nvSpPr>
        <p:spPr>
          <a:xfrm>
            <a:off x="5684827" y="2968889"/>
            <a:ext cx="3774580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Enclosure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A1B7FDA-7853-324B-86EA-87B233495969}"/>
              </a:ext>
            </a:extLst>
          </p:cNvPr>
          <p:cNvSpPr/>
          <p:nvPr/>
        </p:nvSpPr>
        <p:spPr>
          <a:xfrm>
            <a:off x="5084872" y="3287444"/>
            <a:ext cx="2804358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Movement Mech.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75BDC91-7CEA-7E44-B69A-F241BA60D379}"/>
              </a:ext>
            </a:extLst>
          </p:cNvPr>
          <p:cNvSpPr/>
          <p:nvPr/>
        </p:nvSpPr>
        <p:spPr>
          <a:xfrm>
            <a:off x="4951767" y="3602078"/>
            <a:ext cx="1927513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Power Subsystem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70204-5290-D348-917A-D5A0683F7026}"/>
              </a:ext>
            </a:extLst>
          </p:cNvPr>
          <p:cNvSpPr/>
          <p:nvPr/>
        </p:nvSpPr>
        <p:spPr>
          <a:xfrm>
            <a:off x="6150436" y="4211385"/>
            <a:ext cx="3533861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User Interface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B3B93774-478D-EC4C-AB9F-25A05A9E343D}"/>
              </a:ext>
            </a:extLst>
          </p:cNvPr>
          <p:cNvSpPr/>
          <p:nvPr/>
        </p:nvSpPr>
        <p:spPr>
          <a:xfrm>
            <a:off x="5437125" y="3904903"/>
            <a:ext cx="3892863" cy="24947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Build Electrical Subsystems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0C7FBF4-C302-1247-8E4D-938689111CB8}"/>
              </a:ext>
            </a:extLst>
          </p:cNvPr>
          <p:cNvSpPr/>
          <p:nvPr/>
        </p:nvSpPr>
        <p:spPr>
          <a:xfrm>
            <a:off x="11160768" y="4240552"/>
            <a:ext cx="1044784" cy="560136"/>
          </a:xfrm>
          <a:prstGeom prst="roundRect">
            <a:avLst/>
          </a:prstGeom>
          <a:solidFill>
            <a:srgbClr val="1C99AC">
              <a:alpha val="65098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Final Report &amp; Fab Package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6E51B2D0-EB36-D243-8539-B9986C255626}"/>
              </a:ext>
            </a:extLst>
          </p:cNvPr>
          <p:cNvSpPr/>
          <p:nvPr/>
        </p:nvSpPr>
        <p:spPr>
          <a:xfrm>
            <a:off x="8367324" y="4537253"/>
            <a:ext cx="1526628" cy="2453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65882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Validate Prototype</a:t>
            </a:r>
          </a:p>
        </p:txBody>
      </p:sp>
    </p:spTree>
    <p:extLst>
      <p:ext uri="{BB962C8B-B14F-4D97-AF65-F5344CB8AC3E}">
        <p14:creationId xmlns:p14="http://schemas.microsoft.com/office/powerpoint/2010/main" val="141020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A5DD-812C-A24A-B226-1CE5DC1B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6BAA1-2659-E840-9478-824F96903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Prototyping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9B33-294F-F440-9467-DCD6E66F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9B43-F851-6049-B038-5BFC30530F46}" type="datetime4">
              <a:rPr lang="en-US" smtClean="0"/>
              <a:t>October 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8B12-7736-8447-9381-CA79BD1E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Presentation </a:t>
            </a:r>
            <a:r>
              <a:rPr lang="en-US"/>
              <a:t>Content</a:t>
            </a:r>
            <a:endParaRPr lang="en-US" sz="3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0AC7-C7D6-A54D-BC03-AE91B9D17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/>
              <a:t>Problem</a:t>
            </a:r>
            <a:r>
              <a:rPr lang="en-US" sz="1800"/>
              <a:t> Statement</a:t>
            </a:r>
          </a:p>
          <a:p>
            <a:pPr>
              <a:lnSpc>
                <a:spcPct val="100000"/>
              </a:lnSpc>
            </a:pPr>
            <a:r>
              <a:rPr lang="en-US"/>
              <a:t>Function Tree</a:t>
            </a:r>
          </a:p>
          <a:p>
            <a:pPr>
              <a:lnSpc>
                <a:spcPct val="100000"/>
              </a:lnSpc>
            </a:pPr>
            <a:r>
              <a:rPr lang="en-US"/>
              <a:t>Specifications</a:t>
            </a:r>
          </a:p>
          <a:p>
            <a:pPr>
              <a:lnSpc>
                <a:spcPct val="100000"/>
              </a:lnSpc>
            </a:pPr>
            <a:r>
              <a:rPr lang="en-US" sz="1800"/>
              <a:t>Design Methodology &amp; Concepts</a:t>
            </a:r>
          </a:p>
          <a:p>
            <a:pPr lvl="1">
              <a:lnSpc>
                <a:spcPct val="100000"/>
              </a:lnSpc>
            </a:pPr>
            <a:r>
              <a:rPr lang="en-US"/>
              <a:t>Features &amp; User Interface </a:t>
            </a:r>
          </a:p>
          <a:p>
            <a:pPr lvl="1">
              <a:lnSpc>
                <a:spcPct val="100000"/>
              </a:lnSpc>
            </a:pPr>
            <a:r>
              <a:rPr lang="en-US"/>
              <a:t>Electrical</a:t>
            </a:r>
          </a:p>
          <a:p>
            <a:pPr lvl="1">
              <a:lnSpc>
                <a:spcPct val="100000"/>
              </a:lnSpc>
            </a:pPr>
            <a:r>
              <a:rPr lang="en-US"/>
              <a:t>Mechanical</a:t>
            </a:r>
          </a:p>
          <a:p>
            <a:pPr>
              <a:lnSpc>
                <a:spcPct val="100000"/>
              </a:lnSpc>
            </a:pPr>
            <a:r>
              <a:rPr lang="en-US"/>
              <a:t>Problem Alert Examples</a:t>
            </a:r>
          </a:p>
          <a:p>
            <a:pPr>
              <a:lnSpc>
                <a:spcPct val="100000"/>
              </a:lnSpc>
            </a:pPr>
            <a:r>
              <a:rPr lang="en-US"/>
              <a:t>Stretch Goals &amp; Future Work</a:t>
            </a:r>
          </a:p>
          <a:p>
            <a:pPr>
              <a:lnSpc>
                <a:spcPct val="100000"/>
              </a:lnSpc>
            </a:pPr>
            <a:r>
              <a:rPr lang="en-US" sz="1800">
                <a:cs typeface="Calibri" panose="020F0502020204030204"/>
              </a:rPr>
              <a:t>Project Timeline</a:t>
            </a:r>
          </a:p>
          <a:p>
            <a:pPr>
              <a:lnSpc>
                <a:spcPct val="100000"/>
              </a:lnSpc>
            </a:pPr>
            <a:endParaRPr lang="en-US" sz="180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800">
              <a:cs typeface="Calibri" panose="020F0502020204030204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3628C-D9C2-F44F-B7F0-0D11916A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4B1B-58C0-4D4E-8B03-56D5B94E9E99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7" name="Picture 6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BAEB4BCB-64D9-6547-B21A-6BE3212F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2" y="362985"/>
            <a:ext cx="1663148" cy="318052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77E7CC-209E-43EF-914B-F29C7CEC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4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8044-8E33-BC46-A1F9-1DCDB12C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 (Work in progress)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9E77C-0EB5-A243-8BE7-1B80E69C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98BD-D976-6C47-8589-393A640E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4" y="1405690"/>
            <a:ext cx="8488197" cy="48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8DE7-CFFB-6E4B-9CC8-C5DB3E7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+ Motor Interaction</a:t>
            </a:r>
          </a:p>
        </p:txBody>
      </p:sp>
      <p:pic>
        <p:nvPicPr>
          <p:cNvPr id="5" name="Motor Breadboarding.mov" descr="Motor Breadboarding.mov">
            <a:hlinkClick r:id="" action="ppaction://media"/>
            <a:extLst>
              <a:ext uri="{FF2B5EF4-FFF2-40B4-BE49-F238E27FC236}">
                <a16:creationId xmlns:a16="http://schemas.microsoft.com/office/drawing/2014/main" id="{A452F1F3-BE72-7D42-84DF-FEF060AF23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1" y="1483112"/>
            <a:ext cx="8364637" cy="47050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22F4-F6F2-0F4F-B89E-A7EEDE94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9EFD-ED8B-46BA-B44D-91238A9D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Function Tree</a:t>
            </a:r>
          </a:p>
        </p:txBody>
      </p:sp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A2202A2-CD49-444B-9ABF-EB82998C0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2" y="1935542"/>
            <a:ext cx="11565691" cy="3675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BECD-E263-4BC8-9F0A-FC91406F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5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CBC-2AEC-024E-8200-2B907E5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Morph Chart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1596-8AF5-BE46-B1BD-0775CA6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AE09273-06EA-1848-BA88-2F448242F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" b="56610"/>
          <a:stretch/>
        </p:blipFill>
        <p:spPr bwMode="auto">
          <a:xfrm>
            <a:off x="157132" y="1889113"/>
            <a:ext cx="5941184" cy="277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85A7EB-A684-4AE5-8E59-1E03A7BDAD23}"/>
              </a:ext>
            </a:extLst>
          </p:cNvPr>
          <p:cNvGrpSpPr/>
          <p:nvPr/>
        </p:nvGrpSpPr>
        <p:grpSpPr>
          <a:xfrm>
            <a:off x="6286749" y="1886623"/>
            <a:ext cx="5560183" cy="3384924"/>
            <a:chOff x="6134349" y="1886623"/>
            <a:chExt cx="5712583" cy="3469590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114A8859-5355-43EE-880B-5D1D0C671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" t="43323" b="155"/>
            <a:stretch/>
          </p:blipFill>
          <p:spPr bwMode="auto">
            <a:xfrm>
              <a:off x="6134349" y="1886623"/>
              <a:ext cx="5712583" cy="34695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1C55B9-0BA3-4ACF-94B5-25E37BC4EFB2}"/>
                </a:ext>
              </a:extLst>
            </p:cNvPr>
            <p:cNvSpPr/>
            <p:nvPr/>
          </p:nvSpPr>
          <p:spPr>
            <a:xfrm>
              <a:off x="10727267" y="4572000"/>
              <a:ext cx="1041400" cy="31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8E37CB-7B1F-4B65-BB80-2107607AF676}"/>
              </a:ext>
            </a:extLst>
          </p:cNvPr>
          <p:cNvSpPr txBox="1"/>
          <p:nvPr/>
        </p:nvSpPr>
        <p:spPr>
          <a:xfrm>
            <a:off x="2633220" y="2617076"/>
            <a:ext cx="948180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Servo Motors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19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93ED-4318-1C48-A12A-E7FCA1E0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Stretch Goals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8EFB-0DED-CB44-BCAF-633D64DA9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32" y="1549913"/>
            <a:ext cx="6767932" cy="4816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Additional verification features</a:t>
            </a:r>
          </a:p>
          <a:p>
            <a:pPr lvl="1"/>
            <a:r>
              <a:rPr lang="en-US"/>
              <a:t>Semi or Fully </a:t>
            </a:r>
            <a:r>
              <a:rPr lang="en-US" b="1"/>
              <a:t>autonomous</a:t>
            </a:r>
            <a:r>
              <a:rPr lang="en-US"/>
              <a:t> driving and navigation</a:t>
            </a:r>
            <a:endParaRPr lang="en-US">
              <a:cs typeface="Calibri"/>
            </a:endParaRPr>
          </a:p>
          <a:p>
            <a:pPr lvl="1"/>
            <a:r>
              <a:rPr lang="en-US"/>
              <a:t>Swarm functionality with direct </a:t>
            </a:r>
            <a:r>
              <a:rPr lang="en-US" b="1"/>
              <a:t>communication between bots</a:t>
            </a:r>
            <a:endParaRPr lang="en-US" b="1">
              <a:cs typeface="Calibri"/>
            </a:endParaRPr>
          </a:p>
          <a:p>
            <a:pPr lvl="1"/>
            <a:r>
              <a:rPr lang="en-US" b="1"/>
              <a:t>Computer vision </a:t>
            </a:r>
            <a:r>
              <a:rPr lang="en-US"/>
              <a:t>integration for visual problem detection</a:t>
            </a:r>
            <a:endParaRPr lang="en-US">
              <a:cs typeface="Calibri"/>
            </a:endParaRPr>
          </a:p>
          <a:p>
            <a:pPr lvl="1"/>
            <a:r>
              <a:rPr lang="en-US"/>
              <a:t>Train other </a:t>
            </a:r>
            <a:r>
              <a:rPr lang="en-US" b="1"/>
              <a:t>machine learning models </a:t>
            </a:r>
            <a:r>
              <a:rPr lang="en-US"/>
              <a:t>for additional patterns</a:t>
            </a:r>
            <a:br>
              <a:rPr lang="en-US"/>
            </a:br>
            <a:endParaRPr lang="en-US"/>
          </a:p>
          <a:p>
            <a:r>
              <a:rPr lang="en-US"/>
              <a:t>Investigate equipping the </a:t>
            </a:r>
            <a:r>
              <a:rPr lang="en-US" err="1"/>
              <a:t>Dia</a:t>
            </a:r>
            <a:r>
              <a:rPr lang="en-US"/>
              <a:t>-Bot with the ability to </a:t>
            </a:r>
            <a:r>
              <a:rPr lang="en-US" b="1"/>
              <a:t>automatically fix</a:t>
            </a:r>
            <a:r>
              <a:rPr lang="en-US"/>
              <a:t> certain common issues</a:t>
            </a:r>
            <a:br>
              <a:rPr lang="en-US"/>
            </a:br>
            <a:endParaRPr lang="en-US"/>
          </a:p>
          <a:p>
            <a:r>
              <a:rPr lang="en-US"/>
              <a:t>Use in an installed system</a:t>
            </a:r>
            <a:r>
              <a:rPr lang="en-US" sz="1400"/>
              <a:t>*</a:t>
            </a:r>
            <a:endParaRPr lang="en-US" sz="1400">
              <a:cs typeface="Calibri"/>
            </a:endParaRPr>
          </a:p>
          <a:p>
            <a:pPr lvl="1"/>
            <a:r>
              <a:rPr lang="en-US"/>
              <a:t>Device testing</a:t>
            </a:r>
            <a:endParaRPr lang="en-US">
              <a:cs typeface="Calibri"/>
            </a:endParaRPr>
          </a:p>
          <a:p>
            <a:pPr lvl="2"/>
            <a:r>
              <a:rPr lang="en-US"/>
              <a:t>Detect real problems</a:t>
            </a:r>
            <a:endParaRPr lang="en-US">
              <a:cs typeface="Calibri"/>
            </a:endParaRPr>
          </a:p>
          <a:p>
            <a:pPr lvl="1"/>
            <a:r>
              <a:rPr lang="en-US"/>
              <a:t>Collect position data</a:t>
            </a:r>
            <a:endParaRPr lang="en-US">
              <a:cs typeface="Calibri"/>
            </a:endParaRPr>
          </a:p>
          <a:p>
            <a:pPr lvl="2"/>
            <a:r>
              <a:rPr lang="en-US"/>
              <a:t>Verify and improve simulations</a:t>
            </a:r>
            <a:endParaRPr lang="en-US"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8473-9F69-014C-85D0-04DC5C2E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4305-0DBF-6D4C-A35E-4AA13F8B2606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80818E74-5B44-4D8D-ABF0-AA9F538B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619" y="766279"/>
            <a:ext cx="1511979" cy="6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BF0611E-DE03-4873-B0AC-6E46C05193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60" y="2091842"/>
            <a:ext cx="4357702" cy="321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EE100-64E7-DF4F-83DD-08AF6BC4E994}"/>
              </a:ext>
            </a:extLst>
          </p:cNvPr>
          <p:cNvSpPr txBox="1"/>
          <p:nvPr/>
        </p:nvSpPr>
        <p:spPr>
          <a:xfrm>
            <a:off x="2654222" y="6259810"/>
            <a:ext cx="37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*Depending on Vanderlande’s client timelines, we may not get to test the </a:t>
            </a:r>
            <a:r>
              <a:rPr lang="en-US" sz="1200" err="1"/>
              <a:t>Dia</a:t>
            </a:r>
            <a:r>
              <a:rPr lang="en-US" sz="1200"/>
              <a:t>-Bot on a full system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4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FCA34-6D4C-47EC-8559-4A063E9BE0E4}"/>
              </a:ext>
            </a:extLst>
          </p:cNvPr>
          <p:cNvSpPr txBox="1">
            <a:spLocks/>
          </p:cNvSpPr>
          <p:nvPr/>
        </p:nvSpPr>
        <p:spPr>
          <a:xfrm>
            <a:off x="7464613" y="1485898"/>
            <a:ext cx="4373600" cy="1796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rgbClr val="F07A10"/>
              </a:buClr>
              <a:buFont typeface="Wingdings" pitchFamily="2" charset="2"/>
              <a:buNone/>
              <a:defRPr lang="en-US" sz="3600" b="1" i="1" kern="1200" smtClean="0">
                <a:solidFill>
                  <a:srgbClr val="6786B0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</a:rPr>
              <a:t>Problem Statement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0F45AC37-8F3F-4D92-A2E9-90C022EFF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0" r="2306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3153-64D1-B946-BC03-88530F2584EB}"/>
              </a:ext>
            </a:extLst>
          </p:cNvPr>
          <p:cNvSpPr txBox="1"/>
          <p:nvPr/>
        </p:nvSpPr>
        <p:spPr>
          <a:xfrm>
            <a:off x="7464612" y="3429000"/>
            <a:ext cx="3949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Design and build a diagnostic robot (”</a:t>
            </a:r>
            <a:r>
              <a:rPr lang="en-US" sz="2400" err="1"/>
              <a:t>Dia</a:t>
            </a:r>
            <a:r>
              <a:rPr lang="en-US" sz="2400"/>
              <a:t>-Bot”) to identify potential installation issues in Vanderlande’s shuttle and conveyor systems</a:t>
            </a:r>
          </a:p>
        </p:txBody>
      </p:sp>
    </p:spTree>
    <p:extLst>
      <p:ext uri="{BB962C8B-B14F-4D97-AF65-F5344CB8AC3E}">
        <p14:creationId xmlns:p14="http://schemas.microsoft.com/office/powerpoint/2010/main" val="55781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9542-4A2A-4895-8BEA-95BBCAC1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F6A5-A3C3-41A3-8516-53A4003A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pic>
        <p:nvPicPr>
          <p:cNvPr id="5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3D4E33E-475B-48FA-9006-F5D496FE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751628"/>
            <a:ext cx="10973297" cy="57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8B12-7736-8447-9381-CA79BD1E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Specifications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0AC7-C7D6-A54D-BC03-AE91B9D17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6227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The following will be considered in the design: </a:t>
            </a:r>
          </a:p>
          <a:p>
            <a:r>
              <a:rPr lang="en-US" sz="1800"/>
              <a:t>Bot should be conveyable on </a:t>
            </a:r>
            <a:r>
              <a:rPr lang="en-US" sz="1800" b="1"/>
              <a:t>traditional conveyor surfaces</a:t>
            </a:r>
            <a:r>
              <a:rPr lang="en-US" sz="1800"/>
              <a:t> and </a:t>
            </a:r>
            <a:r>
              <a:rPr lang="en-US" sz="1800" b="1"/>
              <a:t>traverse normal</a:t>
            </a:r>
            <a:r>
              <a:rPr lang="en-US" sz="1800"/>
              <a:t> </a:t>
            </a:r>
            <a:r>
              <a:rPr lang="en-US" sz="1800" b="1"/>
              <a:t>transitions</a:t>
            </a:r>
          </a:p>
          <a:p>
            <a:pPr lvl="1"/>
            <a:r>
              <a:rPr lang="en-US"/>
              <a:t>Belts, rollers, curves, diverts</a:t>
            </a:r>
          </a:p>
          <a:p>
            <a:pPr lvl="1"/>
            <a:r>
              <a:rPr lang="en-US" sz="1800"/>
              <a:t>Inclines, declines, merges, </a:t>
            </a:r>
            <a:r>
              <a:rPr lang="en-US"/>
              <a:t>diverges</a:t>
            </a:r>
          </a:p>
          <a:p>
            <a:pPr lvl="1"/>
            <a:r>
              <a:rPr lang="en-US"/>
              <a:t>In</a:t>
            </a:r>
            <a:r>
              <a:rPr lang="en-US" sz="1800"/>
              <a:t> addition to being conveyed, this bot must also traverse those </a:t>
            </a:r>
            <a:r>
              <a:rPr lang="en-US" sz="1800" b="1"/>
              <a:t>machines under its own power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r>
              <a:rPr lang="en-US" b="1"/>
              <a:t>Robust</a:t>
            </a:r>
            <a:r>
              <a:rPr lang="en-US"/>
              <a:t> enough to withstand the vibration induced while navigating the system </a:t>
            </a:r>
            <a:endParaRPr lang="en-US">
              <a:cs typeface="Calibri"/>
            </a:endParaRPr>
          </a:p>
          <a:p>
            <a:r>
              <a:rPr lang="en-US" sz="1800"/>
              <a:t>Must fit within a </a:t>
            </a:r>
            <a:r>
              <a:rPr lang="en-US" sz="1800" b="1"/>
              <a:t>650mm x 450mm footprint</a:t>
            </a:r>
            <a:r>
              <a:rPr lang="en-US" sz="1800"/>
              <a:t> within a </a:t>
            </a:r>
            <a:r>
              <a:rPr lang="en-US" sz="1800" b="1"/>
              <a:t>height of 320mm</a:t>
            </a:r>
          </a:p>
          <a:p>
            <a:r>
              <a:rPr lang="en-US" sz="1800"/>
              <a:t>Maximum weight of </a:t>
            </a:r>
            <a:r>
              <a:rPr lang="en-US" sz="1800" b="1"/>
              <a:t>35kg</a:t>
            </a:r>
            <a:r>
              <a:rPr lang="en-US" sz="1800"/>
              <a:t> allowed by conveyor systems</a:t>
            </a:r>
          </a:p>
          <a:p>
            <a:r>
              <a:rPr lang="en-US" sz="1800"/>
              <a:t>On board </a:t>
            </a:r>
            <a:r>
              <a:rPr lang="en-US" sz="1800" b="1"/>
              <a:t>camera</a:t>
            </a:r>
            <a:r>
              <a:rPr lang="en-US" sz="1800"/>
              <a:t> remotely controlled to provide </a:t>
            </a:r>
            <a:r>
              <a:rPr lang="en-US" sz="1800" b="1"/>
              <a:t>360° rotation</a:t>
            </a:r>
            <a:r>
              <a:rPr lang="en-US" sz="1800"/>
              <a:t> and </a:t>
            </a:r>
            <a:r>
              <a:rPr lang="en-US" sz="1800" b="1"/>
              <a:t>vertical tilting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r>
              <a:rPr lang="en-US" sz="1800"/>
              <a:t>Ability to </a:t>
            </a:r>
            <a:r>
              <a:rPr lang="en-US" sz="1800" b="1"/>
              <a:t>track the bot’s position</a:t>
            </a:r>
            <a:r>
              <a:rPr lang="en-US" sz="1800"/>
              <a:t> within the system to an accuracy of ± 12”</a:t>
            </a:r>
            <a:endParaRPr lang="en-US" sz="1800">
              <a:cs typeface="Calibri"/>
            </a:endParaRPr>
          </a:p>
          <a:p>
            <a:r>
              <a:rPr lang="en-US" sz="1800"/>
              <a:t>Track</a:t>
            </a:r>
            <a:r>
              <a:rPr lang="en-US" sz="1800" b="1"/>
              <a:t> accelerative forces</a:t>
            </a:r>
            <a:r>
              <a:rPr lang="en-US" sz="1800"/>
              <a:t> seen by a product through normal handling </a:t>
            </a:r>
            <a:endParaRPr lang="en-US" sz="1800">
              <a:cs typeface="Calibri"/>
            </a:endParaRPr>
          </a:p>
          <a:p>
            <a:r>
              <a:rPr lang="en-US" sz="1800"/>
              <a:t>Measure </a:t>
            </a:r>
            <a:r>
              <a:rPr lang="en-US" sz="1800" b="1"/>
              <a:t>vibration </a:t>
            </a:r>
            <a:r>
              <a:rPr lang="en-US" sz="1800"/>
              <a:t>and </a:t>
            </a:r>
            <a:r>
              <a:rPr lang="en-US" sz="1800" b="1"/>
              <a:t>sound levels</a:t>
            </a:r>
            <a:r>
              <a:rPr lang="en-US" sz="1800"/>
              <a:t> to help identify problems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3628C-D9C2-F44F-B7F0-0D11916A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4B1B-58C0-4D4E-8B03-56D5B94E9E99}" type="datetime4">
              <a:rPr lang="en-US" smtClean="0"/>
              <a:t>October 7,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D3AB-1C7F-4013-AB9F-87C95B84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Design Concept: Features &amp; User Interface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7D78D-5415-420E-8212-7F273CF2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9229-DEDE-EB48-83E3-A57C8ACB4C4E}" type="datetime4">
              <a:rPr lang="en-US" smtClean="0"/>
              <a:t>October 7, 2021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3BCE5-9549-4162-B9F3-6FF2F604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064" y="2053954"/>
            <a:ext cx="3602039" cy="4302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Movement</a:t>
            </a:r>
          </a:p>
          <a:p>
            <a:pPr lvl="1"/>
            <a:r>
              <a:rPr lang="en-US"/>
              <a:t>Speed and Direction</a:t>
            </a:r>
          </a:p>
          <a:p>
            <a:pPr lvl="1"/>
            <a:r>
              <a:rPr lang="en-US"/>
              <a:t>Raise Treads + Suspension Lock</a:t>
            </a:r>
          </a:p>
          <a:p>
            <a:pPr lvl="1"/>
            <a:r>
              <a:rPr lang="en-US"/>
              <a:t>Emergency Stop</a:t>
            </a:r>
            <a:br>
              <a:rPr lang="en-US"/>
            </a:br>
            <a:endParaRPr lang="en-US"/>
          </a:p>
          <a:p>
            <a:r>
              <a:rPr lang="en-US"/>
              <a:t>Problem Alerts</a:t>
            </a:r>
          </a:p>
          <a:p>
            <a:pPr lvl="1"/>
            <a:r>
              <a:rPr lang="en-US"/>
              <a:t>Preset and Custom Triggers</a:t>
            </a:r>
            <a:br>
              <a:rPr lang="en-US"/>
            </a:br>
            <a:endParaRPr lang="en-US"/>
          </a:p>
          <a:p>
            <a:r>
              <a:rPr lang="en-US"/>
              <a:t>Camera Controls</a:t>
            </a:r>
          </a:p>
          <a:p>
            <a:pPr lvl="1"/>
            <a:r>
              <a:rPr lang="en-US"/>
              <a:t>Direction</a:t>
            </a:r>
          </a:p>
          <a:p>
            <a:pPr lvl="1"/>
            <a:r>
              <a:rPr lang="en-US"/>
              <a:t>Zoom</a:t>
            </a:r>
          </a:p>
          <a:p>
            <a:pPr lvl="1"/>
            <a:r>
              <a:rPr lang="en-US"/>
              <a:t>Light</a:t>
            </a:r>
          </a:p>
          <a:p>
            <a:pPr lvl="1"/>
            <a:endParaRPr lang="en-US"/>
          </a:p>
          <a:p>
            <a:r>
              <a:rPr lang="en-US"/>
              <a:t>Live Data Streaming</a:t>
            </a:r>
          </a:p>
          <a:p>
            <a:pPr lvl="1"/>
            <a:r>
              <a:rPr lang="en-US"/>
              <a:t>Camera Feed </a:t>
            </a:r>
          </a:p>
          <a:p>
            <a:pPr lvl="1"/>
            <a:r>
              <a:rPr lang="en-US"/>
              <a:t>Sensors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9E4695-EB1E-44D7-B574-DDB4EE3DC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123" y="1587739"/>
            <a:ext cx="3451919" cy="3651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Features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99BA230-5DED-4173-BC33-AAD0F5C9D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 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8F7BFBC-56B7-4FF9-BF94-A49FD4E7D2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9103" y="1952863"/>
            <a:ext cx="7828984" cy="40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42E-E4B9-784E-B95F-E4EAE14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2318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</a:t>
            </a:r>
            <a:r>
              <a:rPr lang="en-US"/>
              <a:t>User Interface (Alternate)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3543-ED9E-3848-8737-151B7D20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CADD-E819-FB4C-B512-24F90B412C81}"/>
              </a:ext>
            </a:extLst>
          </p:cNvPr>
          <p:cNvSpPr/>
          <p:nvPr/>
        </p:nvSpPr>
        <p:spPr>
          <a:xfrm>
            <a:off x="838200" y="1548281"/>
            <a:ext cx="10515600" cy="46656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0128E-CBD9-8949-B0E0-16B899ACDE57}"/>
              </a:ext>
            </a:extLst>
          </p:cNvPr>
          <p:cNvSpPr/>
          <p:nvPr/>
        </p:nvSpPr>
        <p:spPr>
          <a:xfrm>
            <a:off x="1007927" y="1690688"/>
            <a:ext cx="10202217" cy="4407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Camera Visuals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sz="900"/>
          </a:p>
          <a:p>
            <a:pPr lvl="3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45E4-138F-FD4A-81E4-821AFCB0382B}"/>
              </a:ext>
            </a:extLst>
          </p:cNvPr>
          <p:cNvSpPr/>
          <p:nvPr/>
        </p:nvSpPr>
        <p:spPr>
          <a:xfrm>
            <a:off x="1283845" y="4627052"/>
            <a:ext cx="8095630" cy="1555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5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AB5425-679C-3442-88FB-0FF15451FA8F}"/>
              </a:ext>
            </a:extLst>
          </p:cNvPr>
          <p:cNvGrpSpPr/>
          <p:nvPr/>
        </p:nvGrpSpPr>
        <p:grpSpPr>
          <a:xfrm>
            <a:off x="3941515" y="4879804"/>
            <a:ext cx="673123" cy="1324858"/>
            <a:chOff x="3461714" y="3288813"/>
            <a:chExt cx="673123" cy="132485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DB2B8-51B2-314D-9A48-92AED9880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5BB15-1F1A-284E-8E7A-D2921C4C41BA}"/>
                </a:ext>
              </a:extLst>
            </p:cNvPr>
            <p:cNvSpPr txBox="1"/>
            <p:nvPr/>
          </p:nvSpPr>
          <p:spPr>
            <a:xfrm>
              <a:off x="3461714" y="3288813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Speed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CF3B1A-4294-EC4D-9924-9C009AA9A191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F0AB0B-0D88-1F4D-810B-EDD79CDD8ADA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06EF8-3CC3-0448-813C-4B470BF73C60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1BF018-2797-6949-8C2F-636C906AF9D8}"/>
              </a:ext>
            </a:extLst>
          </p:cNvPr>
          <p:cNvSpPr/>
          <p:nvPr/>
        </p:nvSpPr>
        <p:spPr>
          <a:xfrm>
            <a:off x="9126478" y="4680390"/>
            <a:ext cx="182880" cy="182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_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61DB43-132C-DD4F-B50D-B6E4FCA1F137}"/>
              </a:ext>
            </a:extLst>
          </p:cNvPr>
          <p:cNvGrpSpPr/>
          <p:nvPr/>
        </p:nvGrpSpPr>
        <p:grpSpPr>
          <a:xfrm>
            <a:off x="1274418" y="4316313"/>
            <a:ext cx="1061556" cy="369332"/>
            <a:chOff x="2038758" y="4414693"/>
            <a:chExt cx="1061556" cy="36933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15C2F6-D0D9-8F4C-BBDD-5C04492E2E48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169D48-62A5-2B4A-A86F-B93C48411C47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Controls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67E3F-1DBD-FB4C-9D64-754E5CBE37D9}"/>
              </a:ext>
            </a:extLst>
          </p:cNvPr>
          <p:cNvGrpSpPr/>
          <p:nvPr/>
        </p:nvGrpSpPr>
        <p:grpSpPr>
          <a:xfrm>
            <a:off x="4300060" y="4839204"/>
            <a:ext cx="1470327" cy="1250800"/>
            <a:chOff x="1547286" y="2014022"/>
            <a:chExt cx="1458563" cy="13229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D97CE-9EE5-9D45-9FCA-08E06CB750E1}"/>
                </a:ext>
              </a:extLst>
            </p:cNvPr>
            <p:cNvGrpSpPr/>
            <p:nvPr/>
          </p:nvGrpSpPr>
          <p:grpSpPr>
            <a:xfrm>
              <a:off x="1547286" y="2014022"/>
              <a:ext cx="1458563" cy="1322971"/>
              <a:chOff x="1547286" y="2014022"/>
              <a:chExt cx="1458563" cy="13229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027CB9C-270A-694A-B896-B855E560FE6D}"/>
                  </a:ext>
                </a:extLst>
              </p:cNvPr>
              <p:cNvGrpSpPr/>
              <p:nvPr/>
            </p:nvGrpSpPr>
            <p:grpSpPr>
              <a:xfrm>
                <a:off x="1831169" y="2014022"/>
                <a:ext cx="780040" cy="1322971"/>
                <a:chOff x="3401264" y="3292832"/>
                <a:chExt cx="780040" cy="1322971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DCA1783-F4E6-DB43-98C2-7DADC345A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3731296"/>
                  <a:ext cx="0" cy="66747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BA0CB9-705C-1A46-B6D5-520BFD9BFAE1}"/>
                    </a:ext>
                  </a:extLst>
                </p:cNvPr>
                <p:cNvSpPr txBox="1"/>
                <p:nvPr/>
              </p:nvSpPr>
              <p:spPr>
                <a:xfrm>
                  <a:off x="3401264" y="3292832"/>
                  <a:ext cx="757644" cy="27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>
                      <a:solidFill>
                        <a:schemeClr val="bg1"/>
                      </a:solidFill>
                    </a:rPr>
                    <a:t>Direction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6CE723-4DC4-3D41-B57A-9C471F63086C}"/>
                    </a:ext>
                  </a:extLst>
                </p:cNvPr>
                <p:cNvSpPr txBox="1"/>
                <p:nvPr/>
              </p:nvSpPr>
              <p:spPr>
                <a:xfrm>
                  <a:off x="3440349" y="3492149"/>
                  <a:ext cx="72297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Forward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8B5C89-85AA-8445-B50D-BD04527AE2D9}"/>
                    </a:ext>
                  </a:extLst>
                </p:cNvPr>
                <p:cNvSpPr txBox="1"/>
                <p:nvPr/>
              </p:nvSpPr>
              <p:spPr>
                <a:xfrm>
                  <a:off x="3412674" y="4354193"/>
                  <a:ext cx="7686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Backward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0990106-6380-AF4E-AA08-F669CEB6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237" y="4035730"/>
                  <a:ext cx="573894" cy="281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78F12-D7EC-9D4D-979F-CA2D9A2F34BC}"/>
                  </a:ext>
                </a:extLst>
              </p:cNvPr>
              <p:cNvSpPr txBox="1"/>
              <p:nvPr/>
            </p:nvSpPr>
            <p:spPr>
              <a:xfrm>
                <a:off x="2523735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Right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C8DC4-0DF7-FB49-B0CA-4F2450349DEF}"/>
                  </a:ext>
                </a:extLst>
              </p:cNvPr>
              <p:cNvSpPr txBox="1"/>
              <p:nvPr/>
            </p:nvSpPr>
            <p:spPr>
              <a:xfrm>
                <a:off x="1547286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Left</a:t>
                </a: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AE815B-8402-704C-B018-97582A30749C}"/>
                </a:ext>
              </a:extLst>
            </p:cNvPr>
            <p:cNvSpPr/>
            <p:nvPr/>
          </p:nvSpPr>
          <p:spPr>
            <a:xfrm>
              <a:off x="2204385" y="2437877"/>
              <a:ext cx="47591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4C61E-F010-3249-A1AC-7099A20D0BAF}"/>
              </a:ext>
            </a:extLst>
          </p:cNvPr>
          <p:cNvGrpSpPr/>
          <p:nvPr/>
        </p:nvGrpSpPr>
        <p:grpSpPr>
          <a:xfrm>
            <a:off x="5577448" y="4936005"/>
            <a:ext cx="673123" cy="480298"/>
            <a:chOff x="2129146" y="2408701"/>
            <a:chExt cx="673123" cy="4802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C900DA-0163-8549-8195-3DDB08140676}"/>
                </a:ext>
              </a:extLst>
            </p:cNvPr>
            <p:cNvSpPr txBox="1"/>
            <p:nvPr/>
          </p:nvSpPr>
          <p:spPr>
            <a:xfrm>
              <a:off x="2129146" y="240870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Stop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2152D1-3942-1B4F-9C09-E6A39C05720D}"/>
                </a:ext>
              </a:extLst>
            </p:cNvPr>
            <p:cNvGrpSpPr/>
            <p:nvPr/>
          </p:nvGrpSpPr>
          <p:grpSpPr>
            <a:xfrm>
              <a:off x="2341468" y="2629977"/>
              <a:ext cx="253633" cy="259022"/>
              <a:chOff x="2801803" y="2421992"/>
              <a:chExt cx="471004" cy="47596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060C4F-AC44-E948-BA58-06AE7B78DD0E}"/>
                  </a:ext>
                </a:extLst>
              </p:cNvPr>
              <p:cNvSpPr/>
              <p:nvPr/>
            </p:nvSpPr>
            <p:spPr>
              <a:xfrm>
                <a:off x="2801803" y="2421992"/>
                <a:ext cx="471004" cy="475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8AFEA1-57AE-164C-958B-C80516C30558}"/>
                  </a:ext>
                </a:extLst>
              </p:cNvPr>
              <p:cNvSpPr/>
              <p:nvPr/>
            </p:nvSpPr>
            <p:spPr>
              <a:xfrm>
                <a:off x="2898907" y="2515130"/>
                <a:ext cx="276794" cy="289691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DE104-C2E4-D64E-95C3-C3334A9F90FD}"/>
              </a:ext>
            </a:extLst>
          </p:cNvPr>
          <p:cNvGrpSpPr/>
          <p:nvPr/>
        </p:nvGrpSpPr>
        <p:grpSpPr>
          <a:xfrm>
            <a:off x="5577447" y="5483778"/>
            <a:ext cx="673123" cy="476065"/>
            <a:chOff x="3515783" y="2650785"/>
            <a:chExt cx="673123" cy="4760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667F7F-3E7C-0348-A40B-DB645BA57A79}"/>
                </a:ext>
              </a:extLst>
            </p:cNvPr>
            <p:cNvGrpSpPr/>
            <p:nvPr/>
          </p:nvGrpSpPr>
          <p:grpSpPr>
            <a:xfrm>
              <a:off x="3515783" y="2650785"/>
              <a:ext cx="673123" cy="476065"/>
              <a:chOff x="2129146" y="2412934"/>
              <a:chExt cx="673123" cy="47606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BD33F9-57F6-4A44-8EBC-76ECAA7B61DF}"/>
                  </a:ext>
                </a:extLst>
              </p:cNvPr>
              <p:cNvSpPr txBox="1"/>
              <p:nvPr/>
            </p:nvSpPr>
            <p:spPr>
              <a:xfrm>
                <a:off x="2129146" y="2412934"/>
                <a:ext cx="673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Lock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EFD778-E49C-2B46-9A73-2C44D878DAC4}"/>
                  </a:ext>
                </a:extLst>
              </p:cNvPr>
              <p:cNvSpPr/>
              <p:nvPr/>
            </p:nvSpPr>
            <p:spPr>
              <a:xfrm>
                <a:off x="2341468" y="2629977"/>
                <a:ext cx="253633" cy="2590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Picture 2" descr="See the source image">
              <a:extLst>
                <a:ext uri="{FF2B5EF4-FFF2-40B4-BE49-F238E27FC236}">
                  <a16:creationId xmlns:a16="http://schemas.microsoft.com/office/drawing/2014/main" id="{C577AE67-BDC3-AD45-84DE-60D5F5ED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269" y="2902487"/>
              <a:ext cx="138149" cy="177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98A709-393E-C943-96D0-0FF4D3861D52}"/>
              </a:ext>
            </a:extLst>
          </p:cNvPr>
          <p:cNvCxnSpPr>
            <a:cxnSpLocks/>
          </p:cNvCxnSpPr>
          <p:nvPr/>
        </p:nvCxnSpPr>
        <p:spPr>
          <a:xfrm flipV="1">
            <a:off x="4044406" y="4907432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AA804-BF80-974F-90B0-79BEC5C2B35D}"/>
              </a:ext>
            </a:extLst>
          </p:cNvPr>
          <p:cNvGrpSpPr/>
          <p:nvPr/>
        </p:nvGrpSpPr>
        <p:grpSpPr>
          <a:xfrm>
            <a:off x="2570463" y="4862320"/>
            <a:ext cx="1373859" cy="1089238"/>
            <a:chOff x="1094352" y="3367807"/>
            <a:chExt cx="1373859" cy="10892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98F9D6-9A3C-A544-A250-0707E04FF4C4}"/>
                </a:ext>
              </a:extLst>
            </p:cNvPr>
            <p:cNvSpPr txBox="1"/>
            <p:nvPr/>
          </p:nvSpPr>
          <p:spPr>
            <a:xfrm>
              <a:off x="1432839" y="3367807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Angle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817528-0AED-7A49-A1E1-7E38CB4DF5E4}"/>
                </a:ext>
              </a:extLst>
            </p:cNvPr>
            <p:cNvGrpSpPr/>
            <p:nvPr/>
          </p:nvGrpSpPr>
          <p:grpSpPr>
            <a:xfrm>
              <a:off x="1094352" y="3631353"/>
              <a:ext cx="1373859" cy="825692"/>
              <a:chOff x="1094352" y="3631353"/>
              <a:chExt cx="1373859" cy="82569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061C1B0-BF8C-E148-A349-22F9811346F0}"/>
                  </a:ext>
                </a:extLst>
              </p:cNvPr>
              <p:cNvGrpSpPr/>
              <p:nvPr/>
            </p:nvGrpSpPr>
            <p:grpSpPr>
              <a:xfrm>
                <a:off x="1094352" y="3631353"/>
                <a:ext cx="1373859" cy="825692"/>
                <a:chOff x="1993675" y="3667791"/>
                <a:chExt cx="1373859" cy="825692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61B05E6F-ED14-C140-ACEC-4007418D0D98}"/>
                    </a:ext>
                  </a:extLst>
                </p:cNvPr>
                <p:cNvSpPr/>
                <p:nvPr/>
              </p:nvSpPr>
              <p:spPr>
                <a:xfrm>
                  <a:off x="2368243" y="3938557"/>
                  <a:ext cx="544721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Photo</a:t>
                  </a:r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27B3AC1E-E86C-9B43-AB60-5E01887462F1}"/>
                    </a:ext>
                  </a:extLst>
                </p:cNvPr>
                <p:cNvSpPr/>
                <p:nvPr/>
              </p:nvSpPr>
              <p:spPr>
                <a:xfrm>
                  <a:off x="1993675" y="3948959"/>
                  <a:ext cx="432119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Left</a:t>
                  </a: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AA411B76-369E-F840-B8A7-D8E5324EDD2D}"/>
                    </a:ext>
                  </a:extLst>
                </p:cNvPr>
                <p:cNvSpPr/>
                <p:nvPr/>
              </p:nvSpPr>
              <p:spPr>
                <a:xfrm>
                  <a:off x="2857129" y="3942021"/>
                  <a:ext cx="510405" cy="284327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Right</a:t>
                  </a:r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1762DFBB-439C-E64E-95B4-AC4B0AB6C7AC}"/>
                    </a:ext>
                  </a:extLst>
                </p:cNvPr>
                <p:cNvSpPr/>
                <p:nvPr/>
              </p:nvSpPr>
              <p:spPr>
                <a:xfrm>
                  <a:off x="2384978" y="3667791"/>
                  <a:ext cx="524734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Up</a:t>
                  </a:r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071C76A-4ABC-DC40-B6C7-17AEB0FC6CFF}"/>
                    </a:ext>
                  </a:extLst>
                </p:cNvPr>
                <p:cNvSpPr/>
                <p:nvPr/>
              </p:nvSpPr>
              <p:spPr>
                <a:xfrm>
                  <a:off x="2388123" y="4214454"/>
                  <a:ext cx="524734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>
                      <a:solidFill>
                        <a:schemeClr val="bg1"/>
                      </a:solidFill>
                    </a:rPr>
                    <a:t>Down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D560C2F-C147-9646-8923-FBA398AE1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1530" y="3773516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1CA535-4940-FA48-931D-E16D8A583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739" y="3748591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35F4CA-996D-E845-9676-F46118B4A433}"/>
              </a:ext>
            </a:extLst>
          </p:cNvPr>
          <p:cNvGrpSpPr/>
          <p:nvPr/>
        </p:nvGrpSpPr>
        <p:grpSpPr>
          <a:xfrm>
            <a:off x="1336897" y="4859392"/>
            <a:ext cx="807251" cy="477523"/>
            <a:chOff x="2614464" y="3625081"/>
            <a:chExt cx="807251" cy="4775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A84E6B-BDE1-E94E-8447-AAAFEB6E6F40}"/>
                </a:ext>
              </a:extLst>
            </p:cNvPr>
            <p:cNvSpPr txBox="1"/>
            <p:nvPr/>
          </p:nvSpPr>
          <p:spPr>
            <a:xfrm>
              <a:off x="2649263" y="362508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Light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3242AD-9E13-1240-B553-0F01E0B9CDFF}"/>
                </a:ext>
              </a:extLst>
            </p:cNvPr>
            <p:cNvGrpSpPr/>
            <p:nvPr/>
          </p:nvGrpSpPr>
          <p:grpSpPr>
            <a:xfrm>
              <a:off x="2614464" y="3888596"/>
              <a:ext cx="807251" cy="214008"/>
              <a:chOff x="6842369" y="2801566"/>
              <a:chExt cx="807251" cy="214008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32F609C6-B4EA-C440-8C81-B0DC3BDDFF3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677426E-7C2E-AB43-92BC-55A105E63E18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222ED220-9DEC-F545-8326-9C8528A6C79B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C12C45-6991-BE4D-A6EF-59063621A82E}"/>
              </a:ext>
            </a:extLst>
          </p:cNvPr>
          <p:cNvGrpSpPr/>
          <p:nvPr/>
        </p:nvGrpSpPr>
        <p:grpSpPr>
          <a:xfrm>
            <a:off x="2016343" y="4839204"/>
            <a:ext cx="673123" cy="1293006"/>
            <a:chOff x="3407788" y="3320665"/>
            <a:chExt cx="673123" cy="129300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6A9C286-2213-3C4B-8B2E-5167AEB42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EAB2E9-9CE6-DC45-8EE7-2313655A737D}"/>
                </a:ext>
              </a:extLst>
            </p:cNvPr>
            <p:cNvSpPr txBox="1"/>
            <p:nvPr/>
          </p:nvSpPr>
          <p:spPr>
            <a:xfrm>
              <a:off x="3407788" y="3320665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Zoom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7C6EAA-EEE4-8145-BF9A-188FAB0F2EA9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B57244-AF32-D248-B2D8-FE656B7CA5B2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E3E969-10BC-0346-BB7A-1DB71575FBF9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76510-1E03-C945-BEE1-80017932CB7A}"/>
              </a:ext>
            </a:extLst>
          </p:cNvPr>
          <p:cNvCxnSpPr>
            <a:cxnSpLocks/>
          </p:cNvCxnSpPr>
          <p:nvPr/>
        </p:nvCxnSpPr>
        <p:spPr>
          <a:xfrm flipV="1">
            <a:off x="6183449" y="4906617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3" name="Table 10">
            <a:extLst>
              <a:ext uri="{FF2B5EF4-FFF2-40B4-BE49-F238E27FC236}">
                <a16:creationId xmlns:a16="http://schemas.microsoft.com/office/drawing/2014/main" id="{3104FB97-7A77-E04A-B90B-BBAF12F69936}"/>
              </a:ext>
            </a:extLst>
          </p:cNvPr>
          <p:cNvGraphicFramePr>
            <a:graphicFrameLocks noGrp="1"/>
          </p:cNvGraphicFramePr>
          <p:nvPr/>
        </p:nvGraphicFramePr>
        <p:xfrm>
          <a:off x="6181795" y="4797709"/>
          <a:ext cx="316727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91">
                  <a:extLst>
                    <a:ext uri="{9D8B030D-6E8A-4147-A177-3AD203B41FA5}">
                      <a16:colId xmlns:a16="http://schemas.microsoft.com/office/drawing/2014/main" val="966344867"/>
                    </a:ext>
                  </a:extLst>
                </a:gridCol>
                <a:gridCol w="722245">
                  <a:extLst>
                    <a:ext uri="{9D8B030D-6E8A-4147-A177-3AD203B41FA5}">
                      <a16:colId xmlns:a16="http://schemas.microsoft.com/office/drawing/2014/main" val="794486959"/>
                    </a:ext>
                  </a:extLst>
                </a:gridCol>
                <a:gridCol w="861390">
                  <a:extLst>
                    <a:ext uri="{9D8B030D-6E8A-4147-A177-3AD203B41FA5}">
                      <a16:colId xmlns:a16="http://schemas.microsoft.com/office/drawing/2014/main" val="2627964883"/>
                    </a:ext>
                  </a:extLst>
                </a:gridCol>
                <a:gridCol w="722246">
                  <a:extLst>
                    <a:ext uri="{9D8B030D-6E8A-4147-A177-3AD203B41FA5}">
                      <a16:colId xmlns:a16="http://schemas.microsoft.com/office/drawing/2014/main" val="1688862284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Alerts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41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Vibration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m/s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19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37734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Throughput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080101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8572E11B-63D9-4F49-B656-939AA5DA2969}"/>
              </a:ext>
            </a:extLst>
          </p:cNvPr>
          <p:cNvGrpSpPr/>
          <p:nvPr/>
        </p:nvGrpSpPr>
        <p:grpSpPr>
          <a:xfrm>
            <a:off x="6804035" y="4672244"/>
            <a:ext cx="2509928" cy="1408225"/>
            <a:chOff x="1697640" y="4555119"/>
            <a:chExt cx="2509928" cy="140822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751A4C-67F4-1B4E-A401-388E843AC7B9}"/>
                </a:ext>
              </a:extLst>
            </p:cNvPr>
            <p:cNvSpPr txBox="1"/>
            <p:nvPr/>
          </p:nvSpPr>
          <p:spPr>
            <a:xfrm>
              <a:off x="2322410" y="4555119"/>
              <a:ext cx="67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Alerts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69D0DB-A171-B842-A4C3-5A85569C9A03}"/>
                </a:ext>
              </a:extLst>
            </p:cNvPr>
            <p:cNvGrpSpPr/>
            <p:nvPr/>
          </p:nvGrpSpPr>
          <p:grpSpPr>
            <a:xfrm>
              <a:off x="1881117" y="5749336"/>
              <a:ext cx="807251" cy="214008"/>
              <a:chOff x="6842369" y="2801566"/>
              <a:chExt cx="807251" cy="214008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EF2E974C-B9E5-784D-9D34-C6F3E1C6EE1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AAC7B8BC-D819-3243-9F2A-463F6068BF83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B2F1369-4EAD-7344-816C-5640F717A857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48A99BF-FEA7-C045-B16C-7AA4C52FBF15}"/>
                </a:ext>
              </a:extLst>
            </p:cNvPr>
            <p:cNvGrpSpPr/>
            <p:nvPr/>
          </p:nvGrpSpPr>
          <p:grpSpPr>
            <a:xfrm>
              <a:off x="1711911" y="5422656"/>
              <a:ext cx="807251" cy="214008"/>
              <a:chOff x="6842369" y="2801566"/>
              <a:chExt cx="807251" cy="214008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0F76858-ABA3-544B-AE0D-C713FF920B37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034ED441-D97A-1742-91BF-4127AF699EAA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3FEF4B5-7B63-9647-A028-3D94F13D2E4F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721BD64-BA1B-774F-9425-0EB3FF808142}"/>
                </a:ext>
              </a:extLst>
            </p:cNvPr>
            <p:cNvGrpSpPr/>
            <p:nvPr/>
          </p:nvGrpSpPr>
          <p:grpSpPr>
            <a:xfrm>
              <a:off x="1697640" y="5081520"/>
              <a:ext cx="807251" cy="214008"/>
              <a:chOff x="6842369" y="2801566"/>
              <a:chExt cx="807251" cy="214008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8CC84A06-759C-C740-B6DA-523C03FFC45B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9EAA6FBB-A40F-D847-84D6-5C87ADCA7E66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82B80FD-3DEF-FD45-BA52-72FFEB2049BD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310DE88-1C08-6F4B-8840-F4BE92DCAB9B}"/>
                </a:ext>
              </a:extLst>
            </p:cNvPr>
            <p:cNvSpPr/>
            <p:nvPr/>
          </p:nvSpPr>
          <p:spPr>
            <a:xfrm>
              <a:off x="2735675" y="5080533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EA0F53C-8190-7F48-9728-DDB53453C155}"/>
                </a:ext>
              </a:extLst>
            </p:cNvPr>
            <p:cNvSpPr/>
            <p:nvPr/>
          </p:nvSpPr>
          <p:spPr>
            <a:xfrm>
              <a:off x="2735675" y="5415387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AC06B9B-BAFB-7043-9680-008E40B6F53F}"/>
                </a:ext>
              </a:extLst>
            </p:cNvPr>
            <p:cNvSpPr/>
            <p:nvPr/>
          </p:nvSpPr>
          <p:spPr>
            <a:xfrm>
              <a:off x="2870477" y="5738343"/>
              <a:ext cx="357653" cy="214008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>
                      <a:lumMod val="50000"/>
                    </a:schemeClr>
                  </a:solidFill>
                </a:rPr>
                <a:t>XX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F46E727C-92AC-114C-B0DF-5FD29D7B7189}"/>
                </a:ext>
              </a:extLst>
            </p:cNvPr>
            <p:cNvSpPr/>
            <p:nvPr/>
          </p:nvSpPr>
          <p:spPr>
            <a:xfrm>
              <a:off x="3554896" y="5080533"/>
              <a:ext cx="652672" cy="214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Error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974337D-30DB-774F-AE53-85607963E8F4}"/>
              </a:ext>
            </a:extLst>
          </p:cNvPr>
          <p:cNvGrpSpPr/>
          <p:nvPr/>
        </p:nvGrpSpPr>
        <p:grpSpPr>
          <a:xfrm>
            <a:off x="9058464" y="1840059"/>
            <a:ext cx="1957920" cy="214008"/>
            <a:chOff x="6842369" y="2801566"/>
            <a:chExt cx="1957920" cy="214008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9BFA5D5-F6DD-3140-85B3-5D40C3284A6D}"/>
                </a:ext>
              </a:extLst>
            </p:cNvPr>
            <p:cNvSpPr/>
            <p:nvPr/>
          </p:nvSpPr>
          <p:spPr>
            <a:xfrm>
              <a:off x="6842369" y="2801566"/>
              <a:ext cx="195792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9F69C7D-08A6-8E41-9EB9-3503ED0B4142}"/>
                </a:ext>
              </a:extLst>
            </p:cNvPr>
            <p:cNvSpPr/>
            <p:nvPr/>
          </p:nvSpPr>
          <p:spPr>
            <a:xfrm>
              <a:off x="6842369" y="2801566"/>
              <a:ext cx="943832" cy="214008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accent1"/>
                  </a:solidFill>
                </a:rPr>
                <a:t>Live Camera 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7E2C188-EAB3-7E40-AEB3-2545A7E519FE}"/>
                </a:ext>
              </a:extLst>
            </p:cNvPr>
            <p:cNvSpPr/>
            <p:nvPr/>
          </p:nvSpPr>
          <p:spPr>
            <a:xfrm>
              <a:off x="7794849" y="2801566"/>
              <a:ext cx="100544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Data Archive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35DCC7-EF19-944D-A477-647D6C137D36}"/>
              </a:ext>
            </a:extLst>
          </p:cNvPr>
          <p:cNvSpPr/>
          <p:nvPr/>
        </p:nvSpPr>
        <p:spPr>
          <a:xfrm>
            <a:off x="9412085" y="4621523"/>
            <a:ext cx="1754410" cy="15554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858A553-01E3-CF4F-80DA-D47CFB621001}"/>
              </a:ext>
            </a:extLst>
          </p:cNvPr>
          <p:cNvSpPr/>
          <p:nvPr/>
        </p:nvSpPr>
        <p:spPr>
          <a:xfrm>
            <a:off x="10924944" y="4672244"/>
            <a:ext cx="182880" cy="1828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/>
              <a:t>_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F66A64B-5DBF-C547-A25F-017BF9F1128D}"/>
              </a:ext>
            </a:extLst>
          </p:cNvPr>
          <p:cNvGrpSpPr/>
          <p:nvPr/>
        </p:nvGrpSpPr>
        <p:grpSpPr>
          <a:xfrm>
            <a:off x="9401044" y="4311058"/>
            <a:ext cx="1061556" cy="369332"/>
            <a:chOff x="2038758" y="4414693"/>
            <a:chExt cx="1061556" cy="36933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C28D70E-D292-8A40-9C99-0431F0352E85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B94A760-6951-604E-A9BC-E2B1ADABAE26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A3DD3-3EBA-804A-9C6C-21CD0D60701C}"/>
              </a:ext>
            </a:extLst>
          </p:cNvPr>
          <p:cNvSpPr txBox="1"/>
          <p:nvPr/>
        </p:nvSpPr>
        <p:spPr>
          <a:xfrm>
            <a:off x="9311728" y="4817995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Motor Speed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918BA4-86CD-0746-8181-54BF98C0BD10}"/>
              </a:ext>
            </a:extLst>
          </p:cNvPr>
          <p:cNvSpPr txBox="1"/>
          <p:nvPr/>
        </p:nvSpPr>
        <p:spPr>
          <a:xfrm>
            <a:off x="9360618" y="5123341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XX m/s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6A7193-C29E-3245-8C05-286E23F26711}"/>
              </a:ext>
            </a:extLst>
          </p:cNvPr>
          <p:cNvSpPr txBox="1"/>
          <p:nvPr/>
        </p:nvSpPr>
        <p:spPr>
          <a:xfrm>
            <a:off x="9394153" y="5517665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Location </a:t>
            </a:r>
            <a:r>
              <a:rPr lang="en-US" sz="1400">
                <a:solidFill>
                  <a:schemeClr val="bg1"/>
                </a:solidFill>
              </a:rPr>
              <a:t>(m, m, m)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07C262-7DF3-7948-8AD5-40469A3B8C10}"/>
              </a:ext>
            </a:extLst>
          </p:cNvPr>
          <p:cNvSpPr txBox="1"/>
          <p:nvPr/>
        </p:nvSpPr>
        <p:spPr>
          <a:xfrm>
            <a:off x="9443043" y="5823011"/>
            <a:ext cx="173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(XX, YY, ZZ)</a:t>
            </a:r>
          </a:p>
        </p:txBody>
      </p:sp>
    </p:spTree>
    <p:extLst>
      <p:ext uri="{BB962C8B-B14F-4D97-AF65-F5344CB8AC3E}">
        <p14:creationId xmlns:p14="http://schemas.microsoft.com/office/powerpoint/2010/main" val="346005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42E-E4B9-784E-B95F-E4EAE14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2318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</a:t>
            </a:r>
            <a:r>
              <a:rPr lang="en-US"/>
              <a:t>User Interface (Data View)</a:t>
            </a: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3543-ED9E-3848-8737-151B7D20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CADD-E819-FB4C-B512-24F90B412C81}"/>
              </a:ext>
            </a:extLst>
          </p:cNvPr>
          <p:cNvSpPr/>
          <p:nvPr/>
        </p:nvSpPr>
        <p:spPr>
          <a:xfrm>
            <a:off x="838200" y="1548281"/>
            <a:ext cx="10515600" cy="46656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0128E-CBD9-8949-B0E0-16B899ACDE57}"/>
              </a:ext>
            </a:extLst>
          </p:cNvPr>
          <p:cNvSpPr/>
          <p:nvPr/>
        </p:nvSpPr>
        <p:spPr>
          <a:xfrm>
            <a:off x="1007927" y="1690688"/>
            <a:ext cx="10202217" cy="4407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Camera Visuals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sz="900"/>
          </a:p>
          <a:p>
            <a:pPr lvl="3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45E4-138F-FD4A-81E4-821AFCB0382B}"/>
              </a:ext>
            </a:extLst>
          </p:cNvPr>
          <p:cNvSpPr/>
          <p:nvPr/>
        </p:nvSpPr>
        <p:spPr>
          <a:xfrm>
            <a:off x="2048185" y="4613565"/>
            <a:ext cx="8095630" cy="1555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5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AB5425-679C-3442-88FB-0FF15451FA8F}"/>
              </a:ext>
            </a:extLst>
          </p:cNvPr>
          <p:cNvGrpSpPr/>
          <p:nvPr/>
        </p:nvGrpSpPr>
        <p:grpSpPr>
          <a:xfrm>
            <a:off x="4705855" y="4866317"/>
            <a:ext cx="673123" cy="1324858"/>
            <a:chOff x="3461714" y="3288813"/>
            <a:chExt cx="673123" cy="132485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DB2B8-51B2-314D-9A48-92AED9880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5BB15-1F1A-284E-8E7A-D2921C4C41BA}"/>
                </a:ext>
              </a:extLst>
            </p:cNvPr>
            <p:cNvSpPr txBox="1"/>
            <p:nvPr/>
          </p:nvSpPr>
          <p:spPr>
            <a:xfrm>
              <a:off x="3461714" y="3288813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Speed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CF3B1A-4294-EC4D-9924-9C009AA9A191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F0AB0B-0D88-1F4D-810B-EDD79CDD8ADA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06EF8-3CC3-0448-813C-4B470BF73C60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0810A-CD7D-9B42-B76D-6269B6EA0A8E}"/>
              </a:ext>
            </a:extLst>
          </p:cNvPr>
          <p:cNvGrpSpPr/>
          <p:nvPr/>
        </p:nvGrpSpPr>
        <p:grpSpPr>
          <a:xfrm>
            <a:off x="9674249" y="4663025"/>
            <a:ext cx="404523" cy="182880"/>
            <a:chOff x="9608859" y="4795411"/>
            <a:chExt cx="404523" cy="18288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1BF018-2797-6949-8C2F-636C906AF9D8}"/>
                </a:ext>
              </a:extLst>
            </p:cNvPr>
            <p:cNvSpPr/>
            <p:nvPr/>
          </p:nvSpPr>
          <p:spPr>
            <a:xfrm>
              <a:off x="9608859" y="4795411"/>
              <a:ext cx="182880" cy="1828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/>
                <a:t>_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36CFF4D-3932-684D-8FA2-C30931D74454}"/>
                </a:ext>
              </a:extLst>
            </p:cNvPr>
            <p:cNvSpPr/>
            <p:nvPr/>
          </p:nvSpPr>
          <p:spPr>
            <a:xfrm>
              <a:off x="9830502" y="4795411"/>
              <a:ext cx="182880" cy="1828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X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61DB43-132C-DD4F-B50D-B6E4FCA1F137}"/>
              </a:ext>
            </a:extLst>
          </p:cNvPr>
          <p:cNvGrpSpPr/>
          <p:nvPr/>
        </p:nvGrpSpPr>
        <p:grpSpPr>
          <a:xfrm>
            <a:off x="2038758" y="4302826"/>
            <a:ext cx="1061556" cy="369332"/>
            <a:chOff x="2038758" y="4414693"/>
            <a:chExt cx="1061556" cy="36933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15C2F6-D0D9-8F4C-BBDD-5C04492E2E48}"/>
                </a:ext>
              </a:extLst>
            </p:cNvPr>
            <p:cNvSpPr/>
            <p:nvPr/>
          </p:nvSpPr>
          <p:spPr>
            <a:xfrm>
              <a:off x="2038758" y="4468305"/>
              <a:ext cx="1061556" cy="266713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169D48-62A5-2B4A-A86F-B93C48411C47}"/>
                </a:ext>
              </a:extLst>
            </p:cNvPr>
            <p:cNvSpPr txBox="1"/>
            <p:nvPr/>
          </p:nvSpPr>
          <p:spPr>
            <a:xfrm>
              <a:off x="2038758" y="4414693"/>
              <a:ext cx="1015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Controls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67E3F-1DBD-FB4C-9D64-754E5CBE37D9}"/>
              </a:ext>
            </a:extLst>
          </p:cNvPr>
          <p:cNvGrpSpPr/>
          <p:nvPr/>
        </p:nvGrpSpPr>
        <p:grpSpPr>
          <a:xfrm>
            <a:off x="5064400" y="4825717"/>
            <a:ext cx="1470327" cy="1250800"/>
            <a:chOff x="1547286" y="2014022"/>
            <a:chExt cx="1458563" cy="13229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D97CE-9EE5-9D45-9FCA-08E06CB750E1}"/>
                </a:ext>
              </a:extLst>
            </p:cNvPr>
            <p:cNvGrpSpPr/>
            <p:nvPr/>
          </p:nvGrpSpPr>
          <p:grpSpPr>
            <a:xfrm>
              <a:off x="1547286" y="2014022"/>
              <a:ext cx="1458563" cy="1322971"/>
              <a:chOff x="1547286" y="2014022"/>
              <a:chExt cx="1458563" cy="13229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027CB9C-270A-694A-B896-B855E560FE6D}"/>
                  </a:ext>
                </a:extLst>
              </p:cNvPr>
              <p:cNvGrpSpPr/>
              <p:nvPr/>
            </p:nvGrpSpPr>
            <p:grpSpPr>
              <a:xfrm>
                <a:off x="1831169" y="2014022"/>
                <a:ext cx="780040" cy="1322971"/>
                <a:chOff x="3401264" y="3292832"/>
                <a:chExt cx="780040" cy="1322971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DCA1783-F4E6-DB43-98C2-7DADC345A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3731296"/>
                  <a:ext cx="0" cy="66747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BA0CB9-705C-1A46-B6D5-520BFD9BFAE1}"/>
                    </a:ext>
                  </a:extLst>
                </p:cNvPr>
                <p:cNvSpPr txBox="1"/>
                <p:nvPr/>
              </p:nvSpPr>
              <p:spPr>
                <a:xfrm>
                  <a:off x="3401264" y="3292832"/>
                  <a:ext cx="757644" cy="27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>
                      <a:solidFill>
                        <a:schemeClr val="bg1"/>
                      </a:solidFill>
                    </a:rPr>
                    <a:t>Direction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6CE723-4DC4-3D41-B57A-9C471F63086C}"/>
                    </a:ext>
                  </a:extLst>
                </p:cNvPr>
                <p:cNvSpPr txBox="1"/>
                <p:nvPr/>
              </p:nvSpPr>
              <p:spPr>
                <a:xfrm>
                  <a:off x="3440349" y="3492149"/>
                  <a:ext cx="72297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Forward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8B5C89-85AA-8445-B50D-BD04527AE2D9}"/>
                    </a:ext>
                  </a:extLst>
                </p:cNvPr>
                <p:cNvSpPr txBox="1"/>
                <p:nvPr/>
              </p:nvSpPr>
              <p:spPr>
                <a:xfrm>
                  <a:off x="3412674" y="4354193"/>
                  <a:ext cx="7686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bg1"/>
                      </a:solidFill>
                    </a:rPr>
                    <a:t>Backward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0990106-6380-AF4E-AA08-F669CEB6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237" y="4035730"/>
                  <a:ext cx="573894" cy="281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78F12-D7EC-9D4D-979F-CA2D9A2F34BC}"/>
                  </a:ext>
                </a:extLst>
              </p:cNvPr>
              <p:cNvSpPr txBox="1"/>
              <p:nvPr/>
            </p:nvSpPr>
            <p:spPr>
              <a:xfrm>
                <a:off x="2523735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Right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C8DC4-0DF7-FB49-B0CA-4F2450349DEF}"/>
                  </a:ext>
                </a:extLst>
              </p:cNvPr>
              <p:cNvSpPr txBox="1"/>
              <p:nvPr/>
            </p:nvSpPr>
            <p:spPr>
              <a:xfrm>
                <a:off x="1547286" y="2617774"/>
                <a:ext cx="4821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Left</a:t>
                </a: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AE815B-8402-704C-B018-97582A30749C}"/>
                </a:ext>
              </a:extLst>
            </p:cNvPr>
            <p:cNvSpPr/>
            <p:nvPr/>
          </p:nvSpPr>
          <p:spPr>
            <a:xfrm>
              <a:off x="2204385" y="2437877"/>
              <a:ext cx="47591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4C61E-F010-3249-A1AC-7099A20D0BAF}"/>
              </a:ext>
            </a:extLst>
          </p:cNvPr>
          <p:cNvGrpSpPr/>
          <p:nvPr/>
        </p:nvGrpSpPr>
        <p:grpSpPr>
          <a:xfrm>
            <a:off x="6341788" y="4922518"/>
            <a:ext cx="673123" cy="480298"/>
            <a:chOff x="2129146" y="2408701"/>
            <a:chExt cx="673123" cy="4802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C900DA-0163-8549-8195-3DDB08140676}"/>
                </a:ext>
              </a:extLst>
            </p:cNvPr>
            <p:cNvSpPr txBox="1"/>
            <p:nvPr/>
          </p:nvSpPr>
          <p:spPr>
            <a:xfrm>
              <a:off x="2129146" y="240870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Stop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2152D1-3942-1B4F-9C09-E6A39C05720D}"/>
                </a:ext>
              </a:extLst>
            </p:cNvPr>
            <p:cNvGrpSpPr/>
            <p:nvPr/>
          </p:nvGrpSpPr>
          <p:grpSpPr>
            <a:xfrm>
              <a:off x="2341468" y="2629977"/>
              <a:ext cx="253633" cy="259022"/>
              <a:chOff x="2801803" y="2421992"/>
              <a:chExt cx="471004" cy="47596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060C4F-AC44-E948-BA58-06AE7B78DD0E}"/>
                  </a:ext>
                </a:extLst>
              </p:cNvPr>
              <p:cNvSpPr/>
              <p:nvPr/>
            </p:nvSpPr>
            <p:spPr>
              <a:xfrm>
                <a:off x="2801803" y="2421992"/>
                <a:ext cx="471004" cy="475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8AFEA1-57AE-164C-958B-C80516C30558}"/>
                  </a:ext>
                </a:extLst>
              </p:cNvPr>
              <p:cNvSpPr/>
              <p:nvPr/>
            </p:nvSpPr>
            <p:spPr>
              <a:xfrm>
                <a:off x="2898907" y="2515130"/>
                <a:ext cx="276794" cy="289691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DE104-C2E4-D64E-95C3-C3334A9F90FD}"/>
              </a:ext>
            </a:extLst>
          </p:cNvPr>
          <p:cNvGrpSpPr/>
          <p:nvPr/>
        </p:nvGrpSpPr>
        <p:grpSpPr>
          <a:xfrm>
            <a:off x="6341787" y="5470291"/>
            <a:ext cx="673123" cy="476065"/>
            <a:chOff x="3515783" y="2650785"/>
            <a:chExt cx="673123" cy="4760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667F7F-3E7C-0348-A40B-DB645BA57A79}"/>
                </a:ext>
              </a:extLst>
            </p:cNvPr>
            <p:cNvGrpSpPr/>
            <p:nvPr/>
          </p:nvGrpSpPr>
          <p:grpSpPr>
            <a:xfrm>
              <a:off x="3515783" y="2650785"/>
              <a:ext cx="673123" cy="476065"/>
              <a:chOff x="2129146" y="2412934"/>
              <a:chExt cx="673123" cy="47606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BD33F9-57F6-4A44-8EBC-76ECAA7B61DF}"/>
                  </a:ext>
                </a:extLst>
              </p:cNvPr>
              <p:cNvSpPr txBox="1"/>
              <p:nvPr/>
            </p:nvSpPr>
            <p:spPr>
              <a:xfrm>
                <a:off x="2129146" y="2412934"/>
                <a:ext cx="673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Lock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EFD778-E49C-2B46-9A73-2C44D878DAC4}"/>
                  </a:ext>
                </a:extLst>
              </p:cNvPr>
              <p:cNvSpPr/>
              <p:nvPr/>
            </p:nvSpPr>
            <p:spPr>
              <a:xfrm>
                <a:off x="2341468" y="2629977"/>
                <a:ext cx="253633" cy="2590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Picture 2" descr="See the source image">
              <a:extLst>
                <a:ext uri="{FF2B5EF4-FFF2-40B4-BE49-F238E27FC236}">
                  <a16:creationId xmlns:a16="http://schemas.microsoft.com/office/drawing/2014/main" id="{C577AE67-BDC3-AD45-84DE-60D5F5ED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269" y="2902487"/>
              <a:ext cx="138149" cy="177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98A709-393E-C943-96D0-0FF4D3861D52}"/>
              </a:ext>
            </a:extLst>
          </p:cNvPr>
          <p:cNvCxnSpPr>
            <a:cxnSpLocks/>
          </p:cNvCxnSpPr>
          <p:nvPr/>
        </p:nvCxnSpPr>
        <p:spPr>
          <a:xfrm flipV="1">
            <a:off x="4808746" y="4893945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AA804-BF80-974F-90B0-79BEC5C2B35D}"/>
              </a:ext>
            </a:extLst>
          </p:cNvPr>
          <p:cNvGrpSpPr/>
          <p:nvPr/>
        </p:nvGrpSpPr>
        <p:grpSpPr>
          <a:xfrm>
            <a:off x="3334803" y="4848833"/>
            <a:ext cx="1373859" cy="1089238"/>
            <a:chOff x="1094352" y="3367807"/>
            <a:chExt cx="1373859" cy="10892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98F9D6-9A3C-A544-A250-0707E04FF4C4}"/>
                </a:ext>
              </a:extLst>
            </p:cNvPr>
            <p:cNvSpPr txBox="1"/>
            <p:nvPr/>
          </p:nvSpPr>
          <p:spPr>
            <a:xfrm>
              <a:off x="1432839" y="3367807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Angle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817528-0AED-7A49-A1E1-7E38CB4DF5E4}"/>
                </a:ext>
              </a:extLst>
            </p:cNvPr>
            <p:cNvGrpSpPr/>
            <p:nvPr/>
          </p:nvGrpSpPr>
          <p:grpSpPr>
            <a:xfrm>
              <a:off x="1094352" y="3631353"/>
              <a:ext cx="1373859" cy="825692"/>
              <a:chOff x="1094352" y="3631353"/>
              <a:chExt cx="1373859" cy="82569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061C1B0-BF8C-E148-A349-22F9811346F0}"/>
                  </a:ext>
                </a:extLst>
              </p:cNvPr>
              <p:cNvGrpSpPr/>
              <p:nvPr/>
            </p:nvGrpSpPr>
            <p:grpSpPr>
              <a:xfrm>
                <a:off x="1094352" y="3631353"/>
                <a:ext cx="1373859" cy="825692"/>
                <a:chOff x="1993675" y="3667791"/>
                <a:chExt cx="1373859" cy="825692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61B05E6F-ED14-C140-ACEC-4007418D0D98}"/>
                    </a:ext>
                  </a:extLst>
                </p:cNvPr>
                <p:cNvSpPr/>
                <p:nvPr/>
              </p:nvSpPr>
              <p:spPr>
                <a:xfrm>
                  <a:off x="2368243" y="3938557"/>
                  <a:ext cx="544721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Photo</a:t>
                  </a:r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27B3AC1E-E86C-9B43-AB60-5E01887462F1}"/>
                    </a:ext>
                  </a:extLst>
                </p:cNvPr>
                <p:cNvSpPr/>
                <p:nvPr/>
              </p:nvSpPr>
              <p:spPr>
                <a:xfrm>
                  <a:off x="1993675" y="3948959"/>
                  <a:ext cx="432119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Left</a:t>
                  </a: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AA411B76-369E-F840-B8A7-D8E5324EDD2D}"/>
                    </a:ext>
                  </a:extLst>
                </p:cNvPr>
                <p:cNvSpPr/>
                <p:nvPr/>
              </p:nvSpPr>
              <p:spPr>
                <a:xfrm>
                  <a:off x="2857129" y="3942021"/>
                  <a:ext cx="510405" cy="284327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Right</a:t>
                  </a:r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1762DFBB-439C-E64E-95B4-AC4B0AB6C7AC}"/>
                    </a:ext>
                  </a:extLst>
                </p:cNvPr>
                <p:cNvSpPr/>
                <p:nvPr/>
              </p:nvSpPr>
              <p:spPr>
                <a:xfrm>
                  <a:off x="2384978" y="3667791"/>
                  <a:ext cx="524734" cy="28432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bg1"/>
                      </a:solidFill>
                    </a:rPr>
                    <a:t>Up</a:t>
                  </a:r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071C76A-4ABC-DC40-B6C7-17AEB0FC6CFF}"/>
                    </a:ext>
                  </a:extLst>
                </p:cNvPr>
                <p:cNvSpPr/>
                <p:nvPr/>
              </p:nvSpPr>
              <p:spPr>
                <a:xfrm>
                  <a:off x="2388123" y="4214454"/>
                  <a:ext cx="524734" cy="27902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>
                      <a:solidFill>
                        <a:schemeClr val="bg1"/>
                      </a:solidFill>
                    </a:rPr>
                    <a:t>Down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D560C2F-C147-9646-8923-FBA398AE1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1530" y="3773516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1CA535-4940-FA48-931D-E16D8A583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739" y="3748591"/>
                <a:ext cx="3145" cy="544015"/>
              </a:xfrm>
              <a:prstGeom prst="line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35F4CA-996D-E845-9676-F46118B4A433}"/>
              </a:ext>
            </a:extLst>
          </p:cNvPr>
          <p:cNvGrpSpPr/>
          <p:nvPr/>
        </p:nvGrpSpPr>
        <p:grpSpPr>
          <a:xfrm>
            <a:off x="2101237" y="4845905"/>
            <a:ext cx="807251" cy="477523"/>
            <a:chOff x="2614464" y="3625081"/>
            <a:chExt cx="807251" cy="4775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A84E6B-BDE1-E94E-8447-AAAFEB6E6F40}"/>
                </a:ext>
              </a:extLst>
            </p:cNvPr>
            <p:cNvSpPr txBox="1"/>
            <p:nvPr/>
          </p:nvSpPr>
          <p:spPr>
            <a:xfrm>
              <a:off x="2649263" y="3625081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Light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3242AD-9E13-1240-B553-0F01E0B9CDFF}"/>
                </a:ext>
              </a:extLst>
            </p:cNvPr>
            <p:cNvGrpSpPr/>
            <p:nvPr/>
          </p:nvGrpSpPr>
          <p:grpSpPr>
            <a:xfrm>
              <a:off x="2614464" y="3888596"/>
              <a:ext cx="807251" cy="214008"/>
              <a:chOff x="6842369" y="2801566"/>
              <a:chExt cx="807251" cy="214008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32F609C6-B4EA-C440-8C81-B0DC3BDDFF3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677426E-7C2E-AB43-92BC-55A105E63E18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222ED220-9DEC-F545-8326-9C8528A6C79B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C12C45-6991-BE4D-A6EF-59063621A82E}"/>
              </a:ext>
            </a:extLst>
          </p:cNvPr>
          <p:cNvGrpSpPr/>
          <p:nvPr/>
        </p:nvGrpSpPr>
        <p:grpSpPr>
          <a:xfrm>
            <a:off x="2780683" y="4825717"/>
            <a:ext cx="673123" cy="1293006"/>
            <a:chOff x="3407788" y="3320665"/>
            <a:chExt cx="673123" cy="129300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6A9C286-2213-3C4B-8B2E-5167AEB42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3699803"/>
              <a:ext cx="0" cy="72284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EAB2E9-9CE6-DC45-8EE7-2313655A737D}"/>
                </a:ext>
              </a:extLst>
            </p:cNvPr>
            <p:cNvSpPr txBox="1"/>
            <p:nvPr/>
          </p:nvSpPr>
          <p:spPr>
            <a:xfrm>
              <a:off x="3407788" y="3320665"/>
              <a:ext cx="6731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Zoom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7C6EAA-EEE4-8145-BF9A-188FAB0F2EA9}"/>
                </a:ext>
              </a:extLst>
            </p:cNvPr>
            <p:cNvSpPr txBox="1"/>
            <p:nvPr/>
          </p:nvSpPr>
          <p:spPr>
            <a:xfrm>
              <a:off x="3681577" y="3459972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B57244-AF32-D248-B2D8-FE656B7CA5B2}"/>
                </a:ext>
              </a:extLst>
            </p:cNvPr>
            <p:cNvSpPr txBox="1"/>
            <p:nvPr/>
          </p:nvSpPr>
          <p:spPr>
            <a:xfrm>
              <a:off x="3681577" y="4352061"/>
              <a:ext cx="2333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-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E3E969-10BC-0346-BB7A-1DB71575FBF9}"/>
                </a:ext>
              </a:extLst>
            </p:cNvPr>
            <p:cNvCxnSpPr>
              <a:cxnSpLocks/>
            </p:cNvCxnSpPr>
            <p:nvPr/>
          </p:nvCxnSpPr>
          <p:spPr>
            <a:xfrm>
              <a:off x="3744350" y="4181149"/>
              <a:ext cx="107852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76510-1E03-C945-BEE1-80017932CB7A}"/>
              </a:ext>
            </a:extLst>
          </p:cNvPr>
          <p:cNvCxnSpPr>
            <a:cxnSpLocks/>
          </p:cNvCxnSpPr>
          <p:nvPr/>
        </p:nvCxnSpPr>
        <p:spPr>
          <a:xfrm flipV="1">
            <a:off x="6947789" y="4893130"/>
            <a:ext cx="549" cy="1152691"/>
          </a:xfrm>
          <a:prstGeom prst="line">
            <a:avLst/>
          </a:prstGeom>
          <a:ln w="9525" cap="rnd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3" name="Table 10">
            <a:extLst>
              <a:ext uri="{FF2B5EF4-FFF2-40B4-BE49-F238E27FC236}">
                <a16:creationId xmlns:a16="http://schemas.microsoft.com/office/drawing/2014/main" id="{3104FB97-7A77-E04A-B90B-BBAF12F69936}"/>
              </a:ext>
            </a:extLst>
          </p:cNvPr>
          <p:cNvGraphicFramePr>
            <a:graphicFrameLocks noGrp="1"/>
          </p:cNvGraphicFramePr>
          <p:nvPr/>
        </p:nvGraphicFramePr>
        <p:xfrm>
          <a:off x="6946135" y="4784222"/>
          <a:ext cx="316727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91">
                  <a:extLst>
                    <a:ext uri="{9D8B030D-6E8A-4147-A177-3AD203B41FA5}">
                      <a16:colId xmlns:a16="http://schemas.microsoft.com/office/drawing/2014/main" val="966344867"/>
                    </a:ext>
                  </a:extLst>
                </a:gridCol>
                <a:gridCol w="722245">
                  <a:extLst>
                    <a:ext uri="{9D8B030D-6E8A-4147-A177-3AD203B41FA5}">
                      <a16:colId xmlns:a16="http://schemas.microsoft.com/office/drawing/2014/main" val="794486959"/>
                    </a:ext>
                  </a:extLst>
                </a:gridCol>
                <a:gridCol w="861390">
                  <a:extLst>
                    <a:ext uri="{9D8B030D-6E8A-4147-A177-3AD203B41FA5}">
                      <a16:colId xmlns:a16="http://schemas.microsoft.com/office/drawing/2014/main" val="2627964883"/>
                    </a:ext>
                  </a:extLst>
                </a:gridCol>
                <a:gridCol w="722246">
                  <a:extLst>
                    <a:ext uri="{9D8B030D-6E8A-4147-A177-3AD203B41FA5}">
                      <a16:colId xmlns:a16="http://schemas.microsoft.com/office/drawing/2014/main" val="1688862284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Alerts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41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Vibration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m/s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1935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           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37734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Throughput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080101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8572E11B-63D9-4F49-B656-939AA5DA2969}"/>
              </a:ext>
            </a:extLst>
          </p:cNvPr>
          <p:cNvGrpSpPr/>
          <p:nvPr/>
        </p:nvGrpSpPr>
        <p:grpSpPr>
          <a:xfrm>
            <a:off x="7568375" y="4658757"/>
            <a:ext cx="2509928" cy="1408225"/>
            <a:chOff x="1697640" y="4555119"/>
            <a:chExt cx="2509928" cy="140822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751A4C-67F4-1B4E-A401-388E843AC7B9}"/>
                </a:ext>
              </a:extLst>
            </p:cNvPr>
            <p:cNvSpPr txBox="1"/>
            <p:nvPr/>
          </p:nvSpPr>
          <p:spPr>
            <a:xfrm>
              <a:off x="2322410" y="4555119"/>
              <a:ext cx="67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Alerts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69D0DB-A171-B842-A4C3-5A85569C9A03}"/>
                </a:ext>
              </a:extLst>
            </p:cNvPr>
            <p:cNvGrpSpPr/>
            <p:nvPr/>
          </p:nvGrpSpPr>
          <p:grpSpPr>
            <a:xfrm>
              <a:off x="1881117" y="5749336"/>
              <a:ext cx="807251" cy="214008"/>
              <a:chOff x="6842369" y="2801566"/>
              <a:chExt cx="807251" cy="214008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EF2E974C-B9E5-784D-9D34-C6F3E1C6EE19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AAC7B8BC-D819-3243-9F2A-463F6068BF83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B2F1369-4EAD-7344-816C-5640F717A857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48A99BF-FEA7-C045-B16C-7AA4C52FBF15}"/>
                </a:ext>
              </a:extLst>
            </p:cNvPr>
            <p:cNvGrpSpPr/>
            <p:nvPr/>
          </p:nvGrpSpPr>
          <p:grpSpPr>
            <a:xfrm>
              <a:off x="1711911" y="5422656"/>
              <a:ext cx="807251" cy="214008"/>
              <a:chOff x="6842369" y="2801566"/>
              <a:chExt cx="807251" cy="214008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0F76858-ABA3-544B-AE0D-C713FF920B37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034ED441-D97A-1742-91BF-4127AF699EAA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On</a:t>
                </a: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3FEF4B5-7B63-9647-A028-3D94F13D2E4F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Off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721BD64-BA1B-774F-9425-0EB3FF808142}"/>
                </a:ext>
              </a:extLst>
            </p:cNvPr>
            <p:cNvGrpSpPr/>
            <p:nvPr/>
          </p:nvGrpSpPr>
          <p:grpSpPr>
            <a:xfrm>
              <a:off x="1697640" y="5081520"/>
              <a:ext cx="807251" cy="214008"/>
              <a:chOff x="6842369" y="2801566"/>
              <a:chExt cx="807251" cy="214008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8CC84A06-759C-C740-B6DA-523C03FFC45B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807251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9EAA6FBB-A40F-D847-84D6-5C87ADCA7E66}"/>
                  </a:ext>
                </a:extLst>
              </p:cNvPr>
              <p:cNvSpPr/>
              <p:nvPr/>
            </p:nvSpPr>
            <p:spPr>
              <a:xfrm>
                <a:off x="6842369" y="2801566"/>
                <a:ext cx="374678" cy="214008"/>
              </a:xfrm>
              <a:prstGeom prst="round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accent1"/>
                    </a:solidFill>
                  </a:rPr>
                  <a:t>On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82B80FD-3DEF-FD45-BA52-72FFEB2049BD}"/>
                  </a:ext>
                </a:extLst>
              </p:cNvPr>
              <p:cNvSpPr/>
              <p:nvPr/>
            </p:nvSpPr>
            <p:spPr>
              <a:xfrm>
                <a:off x="7217501" y="2801566"/>
                <a:ext cx="432119" cy="21400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Off</a:t>
                </a:r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310DE88-1C08-6F4B-8840-F4BE92DCAB9B}"/>
                </a:ext>
              </a:extLst>
            </p:cNvPr>
            <p:cNvSpPr/>
            <p:nvPr/>
          </p:nvSpPr>
          <p:spPr>
            <a:xfrm>
              <a:off x="2735675" y="5080533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EA0F53C-8190-7F48-9728-DDB53453C155}"/>
                </a:ext>
              </a:extLst>
            </p:cNvPr>
            <p:cNvSpPr/>
            <p:nvPr/>
          </p:nvSpPr>
          <p:spPr>
            <a:xfrm>
              <a:off x="2735675" y="5415387"/>
              <a:ext cx="357653" cy="21400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AC06B9B-BAFB-7043-9680-008E40B6F53F}"/>
                </a:ext>
              </a:extLst>
            </p:cNvPr>
            <p:cNvSpPr/>
            <p:nvPr/>
          </p:nvSpPr>
          <p:spPr>
            <a:xfrm>
              <a:off x="2870477" y="5738343"/>
              <a:ext cx="357653" cy="214008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>
                      <a:lumMod val="50000"/>
                    </a:schemeClr>
                  </a:solidFill>
                </a:rPr>
                <a:t>XX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F46E727C-92AC-114C-B0DF-5FD29D7B7189}"/>
                </a:ext>
              </a:extLst>
            </p:cNvPr>
            <p:cNvSpPr/>
            <p:nvPr/>
          </p:nvSpPr>
          <p:spPr>
            <a:xfrm>
              <a:off x="3554896" y="5080533"/>
              <a:ext cx="652672" cy="214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Error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4186E9F-BF18-B54D-B32A-099D7B9EFCAB}"/>
              </a:ext>
            </a:extLst>
          </p:cNvPr>
          <p:cNvSpPr/>
          <p:nvPr/>
        </p:nvSpPr>
        <p:spPr>
          <a:xfrm>
            <a:off x="1131216" y="1768591"/>
            <a:ext cx="9986869" cy="41797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 sz="1400"/>
              <a:t>Live Data &amp; Data Archive</a:t>
            </a:r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  <a:p>
            <a:pPr lvl="3"/>
            <a:endParaRPr lang="en-US" sz="1400"/>
          </a:p>
        </p:txBody>
      </p:sp>
      <p:graphicFrame>
        <p:nvGraphicFramePr>
          <p:cNvPr id="100" name="Table 4">
            <a:extLst>
              <a:ext uri="{FF2B5EF4-FFF2-40B4-BE49-F238E27FC236}">
                <a16:creationId xmlns:a16="http://schemas.microsoft.com/office/drawing/2014/main" id="{7527EE72-1F1B-134E-A3B7-97F8C5C566E3}"/>
              </a:ext>
            </a:extLst>
          </p:cNvPr>
          <p:cNvGraphicFramePr>
            <a:graphicFrameLocks noGrp="1"/>
          </p:cNvGraphicFramePr>
          <p:nvPr/>
        </p:nvGraphicFramePr>
        <p:xfrm>
          <a:off x="1439533" y="2933360"/>
          <a:ext cx="9243872" cy="27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25">
                  <a:extLst>
                    <a:ext uri="{9D8B030D-6E8A-4147-A177-3AD203B41FA5}">
                      <a16:colId xmlns:a16="http://schemas.microsoft.com/office/drawing/2014/main" val="2486258227"/>
                    </a:ext>
                  </a:extLst>
                </a:gridCol>
                <a:gridCol w="1609477">
                  <a:extLst>
                    <a:ext uri="{9D8B030D-6E8A-4147-A177-3AD203B41FA5}">
                      <a16:colId xmlns:a16="http://schemas.microsoft.com/office/drawing/2014/main" val="683579011"/>
                    </a:ext>
                  </a:extLst>
                </a:gridCol>
                <a:gridCol w="2027582">
                  <a:extLst>
                    <a:ext uri="{9D8B030D-6E8A-4147-A177-3AD203B41FA5}">
                      <a16:colId xmlns:a16="http://schemas.microsoft.com/office/drawing/2014/main" val="4173126280"/>
                    </a:ext>
                  </a:extLst>
                </a:gridCol>
                <a:gridCol w="2097157">
                  <a:extLst>
                    <a:ext uri="{9D8B030D-6E8A-4147-A177-3AD203B41FA5}">
                      <a16:colId xmlns:a16="http://schemas.microsoft.com/office/drawing/2014/main" val="2921705499"/>
                    </a:ext>
                  </a:extLst>
                </a:gridCol>
                <a:gridCol w="1927031">
                  <a:extLst>
                    <a:ext uri="{9D8B030D-6E8A-4147-A177-3AD203B41FA5}">
                      <a16:colId xmlns:a16="http://schemas.microsoft.com/office/drawing/2014/main" val="813418447"/>
                    </a:ext>
                  </a:extLst>
                </a:gridCol>
              </a:tblGrid>
              <a:tr h="7887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Sound Level (dB/s)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Motor Speed (m/s)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Temperature (˚F)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Position (m)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Vibration Levels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5007"/>
                  </a:ext>
                </a:extLst>
              </a:tr>
              <a:tr h="788755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00</a:t>
                      </a: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When viewing data, the robot will automatically stop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103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B725683-3314-6744-984B-14CED81C3704}"/>
                  </a:ext>
                </a:extLst>
              </p14:cNvPr>
              <p14:cNvContentPartPr/>
              <p14:nvPr/>
            </p14:nvContentPartPr>
            <p14:xfrm>
              <a:off x="1396400" y="3705801"/>
              <a:ext cx="1617672" cy="1272346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B725683-3314-6744-984B-14CED81C3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0925" y="3690311"/>
                <a:ext cx="1648262" cy="1302966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CBB5AE8-510D-1845-86D8-A95E9306A252}"/>
              </a:ext>
            </a:extLst>
          </p:cNvPr>
          <p:cNvCxnSpPr>
            <a:cxnSpLocks/>
          </p:cNvCxnSpPr>
          <p:nvPr/>
        </p:nvCxnSpPr>
        <p:spPr>
          <a:xfrm>
            <a:off x="1366522" y="4312187"/>
            <a:ext cx="1733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1AE1C-0402-304E-B181-B3841B74B7A3}"/>
              </a:ext>
            </a:extLst>
          </p:cNvPr>
          <p:cNvGrpSpPr/>
          <p:nvPr/>
        </p:nvGrpSpPr>
        <p:grpSpPr>
          <a:xfrm>
            <a:off x="9600264" y="3263573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27E111-3B33-C243-964D-0F85EE839C03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27E111-3B33-C243-964D-0F85EE839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58CC69E-2279-A542-966C-64BC784345F4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400E80-FCAF-6A48-8AF4-03E10AD610F8}"/>
              </a:ext>
            </a:extLst>
          </p:cNvPr>
          <p:cNvGrpSpPr/>
          <p:nvPr/>
        </p:nvGrpSpPr>
        <p:grpSpPr>
          <a:xfrm>
            <a:off x="9613149" y="4991979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24F8F11-B90A-1E4C-9852-D1F78BC75CD8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24F8F11-B90A-1E4C-9852-D1F78BC75C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F53819-E4BD-8D4E-B1F2-16EDC2AB9AF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07434D-5249-0C49-A49C-343FBD4F3308}"/>
              </a:ext>
            </a:extLst>
          </p:cNvPr>
          <p:cNvGrpSpPr/>
          <p:nvPr/>
        </p:nvGrpSpPr>
        <p:grpSpPr>
          <a:xfrm>
            <a:off x="9606656" y="4167101"/>
            <a:ext cx="1087101" cy="782331"/>
            <a:chOff x="8949613" y="3561265"/>
            <a:chExt cx="1733792" cy="12723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33501D-6DAB-754C-B844-C49541463CD7}"/>
                    </a:ext>
                  </a:extLst>
                </p14:cNvPr>
                <p14:cNvContentPartPr/>
                <p14:nvPr/>
              </p14:nvContentPartPr>
              <p14:xfrm rot="10800000">
                <a:off x="9015170" y="3561265"/>
                <a:ext cx="1617672" cy="1272346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33501D-6DAB-754C-B844-C49541463C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8990486" y="3536076"/>
                  <a:ext cx="1666466" cy="132213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1AF151B-1257-364F-88D1-3AEE982DB04D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13" y="4205140"/>
              <a:ext cx="17337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238AAA-F878-B24B-8FBD-74344CB59FD2}"/>
              </a:ext>
            </a:extLst>
          </p:cNvPr>
          <p:cNvSpPr txBox="1"/>
          <p:nvPr/>
        </p:nvSpPr>
        <p:spPr>
          <a:xfrm>
            <a:off x="9012295" y="3274739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X direction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A30433-11CB-9147-B2D6-4A26899C5D94}"/>
              </a:ext>
            </a:extLst>
          </p:cNvPr>
          <p:cNvSpPr txBox="1"/>
          <p:nvPr/>
        </p:nvSpPr>
        <p:spPr>
          <a:xfrm>
            <a:off x="9020137" y="4125005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Y direction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43FE3-5E23-3C4D-B554-F456B0D71DA4}"/>
              </a:ext>
            </a:extLst>
          </p:cNvPr>
          <p:cNvSpPr txBox="1"/>
          <p:nvPr/>
        </p:nvSpPr>
        <p:spPr>
          <a:xfrm>
            <a:off x="9015423" y="4986289"/>
            <a:ext cx="119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Z direction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F9FF80-F095-E246-A4F5-B30F6B2D4110}"/>
              </a:ext>
            </a:extLst>
          </p:cNvPr>
          <p:cNvGrpSpPr/>
          <p:nvPr/>
        </p:nvGrpSpPr>
        <p:grpSpPr>
          <a:xfrm>
            <a:off x="4790351" y="3722803"/>
            <a:ext cx="1744376" cy="775981"/>
            <a:chOff x="5242139" y="3734889"/>
            <a:chExt cx="1744376" cy="77598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B2D65F0-D02C-2C42-A2A9-793CE22F8839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39" y="4204838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205F13-05D4-5A44-98AD-613F5EA9807F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4361682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25E875B-708E-7B41-AAC4-09B4FFEAA1DC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39" y="4510870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C1A5AC-82DA-6F4C-8C9E-397EFC671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3734889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FFECDA3-0F21-A446-AB01-81DB93D546F6}"/>
                </a:ext>
              </a:extLst>
            </p:cNvPr>
            <p:cNvCxnSpPr>
              <a:cxnSpLocks/>
            </p:cNvCxnSpPr>
            <p:nvPr/>
          </p:nvCxnSpPr>
          <p:spPr>
            <a:xfrm>
              <a:off x="5252723" y="3891733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072FFEE-CDD6-0442-B78D-C5331C6A3C75}"/>
                </a:ext>
              </a:extLst>
            </p:cNvPr>
            <p:cNvCxnSpPr>
              <a:cxnSpLocks/>
            </p:cNvCxnSpPr>
            <p:nvPr/>
          </p:nvCxnSpPr>
          <p:spPr>
            <a:xfrm>
              <a:off x="5247431" y="4040921"/>
              <a:ext cx="1733792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8B1211C-3813-D94B-BAD1-A5802AD497B0}"/>
                    </a:ext>
                  </a:extLst>
                </p14:cNvPr>
                <p14:cNvContentPartPr/>
                <p14:nvPr/>
              </p14:nvContentPartPr>
              <p14:xfrm>
                <a:off x="5274495" y="4006425"/>
                <a:ext cx="1675800" cy="181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8B1211C-3813-D94B-BAD1-A5802AD497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59015" y="3990945"/>
                  <a:ext cx="17064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7073CE9-6496-F14B-85D1-5BB00DEEFBA2}"/>
                  </a:ext>
                </a:extLst>
              </p14:cNvPr>
              <p14:cNvContentPartPr/>
              <p14:nvPr/>
            </p14:nvContentPartPr>
            <p14:xfrm>
              <a:off x="-2332368" y="932832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7073CE9-6496-F14B-85D1-5BB00DEEFB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341368" y="923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AA5B00F-5AEE-CE4C-AF03-5B3761952BB1}"/>
                  </a:ext>
                </a:extLst>
              </p14:cNvPr>
              <p14:cNvContentPartPr/>
              <p14:nvPr/>
            </p14:nvContentPartPr>
            <p14:xfrm>
              <a:off x="-2232288" y="-2702088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AA5B00F-5AEE-CE4C-AF03-5B3761952B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241288" y="-2711088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9" name="Table 4">
            <a:extLst>
              <a:ext uri="{FF2B5EF4-FFF2-40B4-BE49-F238E27FC236}">
                <a16:creationId xmlns:a16="http://schemas.microsoft.com/office/drawing/2014/main" id="{3D125E96-2035-A140-B86C-E75ECDD5637F}"/>
              </a:ext>
            </a:extLst>
          </p:cNvPr>
          <p:cNvGraphicFramePr>
            <a:graphicFrameLocks noGrp="1"/>
          </p:cNvGraphicFramePr>
          <p:nvPr/>
        </p:nvGraphicFramePr>
        <p:xfrm>
          <a:off x="6852898" y="3409428"/>
          <a:ext cx="1820593" cy="176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895">
                  <a:extLst>
                    <a:ext uri="{9D8B030D-6E8A-4147-A177-3AD203B41FA5}">
                      <a16:colId xmlns:a16="http://schemas.microsoft.com/office/drawing/2014/main" val="2486258227"/>
                    </a:ext>
                  </a:extLst>
                </a:gridCol>
                <a:gridCol w="830698">
                  <a:extLst>
                    <a:ext uri="{9D8B030D-6E8A-4147-A177-3AD203B41FA5}">
                      <a16:colId xmlns:a16="http://schemas.microsoft.com/office/drawing/2014/main" val="683579011"/>
                    </a:ext>
                  </a:extLst>
                </a:gridCol>
              </a:tblGrid>
              <a:tr h="39437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Timestamp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5007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10:30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10314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10:20 AM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90099"/>
                  </a:ext>
                </a:extLst>
              </a:tr>
              <a:tr h="39437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09/28/2021 10:10 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XX YY ZZ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23661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6974337D-30DB-774F-AE53-85607963E8F4}"/>
              </a:ext>
            </a:extLst>
          </p:cNvPr>
          <p:cNvGrpSpPr/>
          <p:nvPr/>
        </p:nvGrpSpPr>
        <p:grpSpPr>
          <a:xfrm>
            <a:off x="9058464" y="1833095"/>
            <a:ext cx="1957920" cy="214977"/>
            <a:chOff x="6842369" y="2800597"/>
            <a:chExt cx="1957920" cy="214977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9BFA5D5-F6DD-3140-85B3-5D40C3284A6D}"/>
                </a:ext>
              </a:extLst>
            </p:cNvPr>
            <p:cNvSpPr/>
            <p:nvPr/>
          </p:nvSpPr>
          <p:spPr>
            <a:xfrm>
              <a:off x="6842369" y="2801566"/>
              <a:ext cx="195792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9F69C7D-08A6-8E41-9EB9-3503ED0B4142}"/>
                </a:ext>
              </a:extLst>
            </p:cNvPr>
            <p:cNvSpPr/>
            <p:nvPr/>
          </p:nvSpPr>
          <p:spPr>
            <a:xfrm>
              <a:off x="7856457" y="2800597"/>
              <a:ext cx="943832" cy="214008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accent1"/>
                  </a:solidFill>
                </a:rPr>
                <a:t>Data Archive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7E2C188-EAB3-7E40-AEB3-2545A7E519FE}"/>
                </a:ext>
              </a:extLst>
            </p:cNvPr>
            <p:cNvSpPr/>
            <p:nvPr/>
          </p:nvSpPr>
          <p:spPr>
            <a:xfrm>
              <a:off x="6851017" y="2800597"/>
              <a:ext cx="1005440" cy="2140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Live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F32E-222D-F44D-8105-19268E44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4002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Design Concept: Electrical</a:t>
            </a:r>
            <a:endParaRPr lang="en-US" sz="1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5B335-2391-744D-96A5-4F153D0E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7548-A5F1-E444-9624-3455F6A89097}" type="datetime4">
              <a:rPr lang="en-US" smtClean="0"/>
              <a:t>October 7, 2021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9DD0B9-0BB3-FA4F-B51B-F703ACBBE52D}"/>
              </a:ext>
            </a:extLst>
          </p:cNvPr>
          <p:cNvGrpSpPr/>
          <p:nvPr/>
        </p:nvGrpSpPr>
        <p:grpSpPr>
          <a:xfrm>
            <a:off x="4353338" y="3182196"/>
            <a:ext cx="2396988" cy="1243250"/>
            <a:chOff x="4346713" y="3293581"/>
            <a:chExt cx="2396988" cy="124325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08C864-9543-AA40-A657-939DE5CE21C4}"/>
                </a:ext>
              </a:extLst>
            </p:cNvPr>
            <p:cNvSpPr/>
            <p:nvPr/>
          </p:nvSpPr>
          <p:spPr>
            <a:xfrm>
              <a:off x="4346713" y="3293581"/>
              <a:ext cx="2396988" cy="124325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Raspberry Pi</a:t>
              </a:r>
            </a:p>
            <a:p>
              <a:pPr algn="ctr"/>
              <a:r>
                <a:rPr lang="en-US" sz="1200"/>
                <a:t>Processing &amp; System Controls</a:t>
              </a:r>
            </a:p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endParaRPr lang="en-US" sz="120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00285D-DD81-B14E-8245-6692E3568DE5}"/>
                </a:ext>
              </a:extLst>
            </p:cNvPr>
            <p:cNvSpPr/>
            <p:nvPr/>
          </p:nvSpPr>
          <p:spPr>
            <a:xfrm>
              <a:off x="4700380" y="3972396"/>
              <a:ext cx="1689653" cy="39140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Wi-Fi module</a:t>
              </a:r>
              <a:endParaRPr lang="en-US" sz="120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00D89-83AB-EA45-AF60-C7E6DD64E46D}"/>
              </a:ext>
            </a:extLst>
          </p:cNvPr>
          <p:cNvCxnSpPr>
            <a:cxnSpLocks/>
          </p:cNvCxnSpPr>
          <p:nvPr/>
        </p:nvCxnSpPr>
        <p:spPr>
          <a:xfrm>
            <a:off x="8931965" y="1192696"/>
            <a:ext cx="0" cy="5528779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9834A0-3868-FD4C-AD8E-606F5662D17D}"/>
              </a:ext>
            </a:extLst>
          </p:cNvPr>
          <p:cNvSpPr txBox="1"/>
          <p:nvPr/>
        </p:nvSpPr>
        <p:spPr>
          <a:xfrm>
            <a:off x="4700380" y="1321356"/>
            <a:ext cx="1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On </a:t>
            </a:r>
            <a:r>
              <a:rPr lang="en-US" b="1" err="1">
                <a:solidFill>
                  <a:schemeClr val="accent3">
                    <a:lumMod val="75000"/>
                  </a:schemeClr>
                </a:solidFill>
              </a:rPr>
              <a:t>Dia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-Bot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284CD-7B90-E840-80F8-DDA6DEA1C8C7}"/>
              </a:ext>
            </a:extLst>
          </p:cNvPr>
          <p:cNvSpPr txBox="1"/>
          <p:nvPr/>
        </p:nvSpPr>
        <p:spPr>
          <a:xfrm>
            <a:off x="9318230" y="1604887"/>
            <a:ext cx="2426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User Interface</a:t>
            </a:r>
          </a:p>
          <a:p>
            <a:pPr algn="ctr"/>
            <a:r>
              <a:rPr lang="en-US" sz="1400" b="1">
                <a:solidFill>
                  <a:schemeClr val="accent3">
                    <a:lumMod val="75000"/>
                  </a:schemeClr>
                </a:solidFill>
              </a:rPr>
              <a:t>Web Format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60118C7-276A-9B43-8A11-461F5B88D3F1}"/>
              </a:ext>
            </a:extLst>
          </p:cNvPr>
          <p:cNvSpPr/>
          <p:nvPr/>
        </p:nvSpPr>
        <p:spPr>
          <a:xfrm rot="16200000">
            <a:off x="7549670" y="2594294"/>
            <a:ext cx="584776" cy="2886460"/>
          </a:xfrm>
          <a:prstGeom prst="downArrow">
            <a:avLst/>
          </a:prstGeom>
          <a:solidFill>
            <a:srgbClr val="AFABAB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/>
              <a:t>Data Outputs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648554-AB23-6D42-B1B5-6DD00B50B646}"/>
              </a:ext>
            </a:extLst>
          </p:cNvPr>
          <p:cNvSpPr/>
          <p:nvPr/>
        </p:nvSpPr>
        <p:spPr>
          <a:xfrm>
            <a:off x="9292669" y="2356338"/>
            <a:ext cx="2590054" cy="29805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Web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5C8B0D-4F02-C542-993A-7B4CCE1950C0}"/>
              </a:ext>
            </a:extLst>
          </p:cNvPr>
          <p:cNvSpPr txBox="1"/>
          <p:nvPr/>
        </p:nvSpPr>
        <p:spPr>
          <a:xfrm>
            <a:off x="2377674" y="6297611"/>
            <a:ext cx="464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Note: Voltage calculations and suspension locked have not been finalized and will depend on part selection and design validation.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8E1515-9C3E-9C48-8909-CA07A17E83E9}"/>
              </a:ext>
            </a:extLst>
          </p:cNvPr>
          <p:cNvGrpSpPr/>
          <p:nvPr/>
        </p:nvGrpSpPr>
        <p:grpSpPr>
          <a:xfrm>
            <a:off x="3851840" y="1673717"/>
            <a:ext cx="4970095" cy="677844"/>
            <a:chOff x="3851840" y="1673717"/>
            <a:chExt cx="4970095" cy="67784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1DEC5E0-5F8D-214C-9AB9-07352E4DE9FB}"/>
                </a:ext>
              </a:extLst>
            </p:cNvPr>
            <p:cNvSpPr/>
            <p:nvPr/>
          </p:nvSpPr>
          <p:spPr>
            <a:xfrm>
              <a:off x="7204150" y="1673717"/>
              <a:ext cx="1617785" cy="67784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Rechargeable Battery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97CB39A-6F4C-FA4E-91EE-3AD0ED2DC138}"/>
                </a:ext>
              </a:extLst>
            </p:cNvPr>
            <p:cNvSpPr/>
            <p:nvPr/>
          </p:nvSpPr>
          <p:spPr>
            <a:xfrm>
              <a:off x="4638126" y="1681946"/>
              <a:ext cx="1371285" cy="6510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DC Voltage Converter</a:t>
              </a:r>
              <a:endParaRPr lang="en-US" sz="1200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3109B5BB-DF4A-B74A-B4D8-97A9106C2E54}"/>
                </a:ext>
              </a:extLst>
            </p:cNvPr>
            <p:cNvSpPr/>
            <p:nvPr/>
          </p:nvSpPr>
          <p:spPr>
            <a:xfrm rot="5400000">
              <a:off x="6320037" y="1413877"/>
              <a:ext cx="584776" cy="120602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Source Voltage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F4FCC7A-63ED-3C49-AC59-193C427A612F}"/>
                </a:ext>
              </a:extLst>
            </p:cNvPr>
            <p:cNvSpPr/>
            <p:nvPr/>
          </p:nvSpPr>
          <p:spPr>
            <a:xfrm rot="5400000">
              <a:off x="4060317" y="1617554"/>
              <a:ext cx="369332" cy="78628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0E7FEDA-E85A-D744-92E6-5FAA3866468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826255" y="2233322"/>
            <a:ext cx="1527082" cy="1097794"/>
          </a:xfrm>
          <a:prstGeom prst="bentConnector3">
            <a:avLst>
              <a:gd name="adj1" fmla="val 8576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B8D70F4-E87C-6543-BBEE-1C1AE7B9F05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26255" y="2760783"/>
            <a:ext cx="1515961" cy="728709"/>
          </a:xfrm>
          <a:prstGeom prst="bentConnector3">
            <a:avLst>
              <a:gd name="adj1" fmla="val 776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605BC02-4555-7D4C-B741-1E00F7FEA2CD}"/>
              </a:ext>
            </a:extLst>
          </p:cNvPr>
          <p:cNvCxnSpPr>
            <a:cxnSpLocks/>
          </p:cNvCxnSpPr>
          <p:nvPr/>
        </p:nvCxnSpPr>
        <p:spPr>
          <a:xfrm>
            <a:off x="2833635" y="3398705"/>
            <a:ext cx="1508581" cy="261088"/>
          </a:xfrm>
          <a:prstGeom prst="bentConnector3">
            <a:avLst>
              <a:gd name="adj1" fmla="val 7336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19DEF2DA-4F94-DD49-9979-DE1E30EC7C3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2833636" y="3803820"/>
            <a:ext cx="1519703" cy="1307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9E0694-A69E-374C-95D6-5067A03C3F5E}"/>
              </a:ext>
            </a:extLst>
          </p:cNvPr>
          <p:cNvGrpSpPr/>
          <p:nvPr/>
        </p:nvGrpSpPr>
        <p:grpSpPr>
          <a:xfrm>
            <a:off x="83019" y="1963480"/>
            <a:ext cx="2743236" cy="541568"/>
            <a:chOff x="83019" y="1963480"/>
            <a:chExt cx="2743236" cy="54156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2121F9A-2EF4-9B43-8729-9814CFE66ABA}"/>
                </a:ext>
              </a:extLst>
            </p:cNvPr>
            <p:cNvSpPr/>
            <p:nvPr/>
          </p:nvSpPr>
          <p:spPr>
            <a:xfrm>
              <a:off x="1208470" y="2026735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Accelerometer</a:t>
              </a:r>
            </a:p>
          </p:txBody>
        </p:sp>
        <p:pic>
          <p:nvPicPr>
            <p:cNvPr id="50" name="Graphic 49" descr="Wi-Fi outline">
              <a:extLst>
                <a:ext uri="{FF2B5EF4-FFF2-40B4-BE49-F238E27FC236}">
                  <a16:creationId xmlns:a16="http://schemas.microsoft.com/office/drawing/2014/main" id="{99CBEE5D-66B6-EC4A-9184-6B3C3AF1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3" y="1963480"/>
              <a:ext cx="541568" cy="5415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424E97-8FFE-B84A-818D-3AD109A64067}"/>
                </a:ext>
              </a:extLst>
            </p:cNvPr>
            <p:cNvSpPr txBox="1"/>
            <p:nvPr/>
          </p:nvSpPr>
          <p:spPr>
            <a:xfrm>
              <a:off x="83019" y="2084324"/>
              <a:ext cx="835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vibration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82299FC-7035-444E-A282-7F73C56A35C9}"/>
              </a:ext>
            </a:extLst>
          </p:cNvPr>
          <p:cNvGrpSpPr/>
          <p:nvPr/>
        </p:nvGrpSpPr>
        <p:grpSpPr>
          <a:xfrm>
            <a:off x="267460" y="2464134"/>
            <a:ext cx="2558795" cy="541568"/>
            <a:chOff x="267460" y="2464134"/>
            <a:chExt cx="2558795" cy="54156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999B3E9-0CD6-D948-8771-82690A11DB3D}"/>
                </a:ext>
              </a:extLst>
            </p:cNvPr>
            <p:cNvSpPr/>
            <p:nvPr/>
          </p:nvSpPr>
          <p:spPr>
            <a:xfrm>
              <a:off x="1208470" y="2554196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Microphone</a:t>
              </a:r>
            </a:p>
          </p:txBody>
        </p:sp>
        <p:pic>
          <p:nvPicPr>
            <p:cNvPr id="51" name="Graphic 50" descr="Wi-Fi outline">
              <a:extLst>
                <a:ext uri="{FF2B5EF4-FFF2-40B4-BE49-F238E27FC236}">
                  <a16:creationId xmlns:a16="http://schemas.microsoft.com/office/drawing/2014/main" id="{96AFCB62-514E-784F-B135-93EE2431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3" y="2464134"/>
              <a:ext cx="541568" cy="54156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5A89DE-C5EA-304E-8C45-39E26A357454}"/>
                </a:ext>
              </a:extLst>
            </p:cNvPr>
            <p:cNvSpPr txBox="1"/>
            <p:nvPr/>
          </p:nvSpPr>
          <p:spPr>
            <a:xfrm>
              <a:off x="267460" y="2610222"/>
              <a:ext cx="651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sound</a:t>
              </a:r>
            </a:p>
          </p:txBody>
        </p:sp>
      </p:grp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BDF7FC2-C690-9747-A452-D6F28BCD8D4E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 flipV="1">
            <a:off x="2855733" y="4092089"/>
            <a:ext cx="1493763" cy="458777"/>
          </a:xfrm>
          <a:prstGeom prst="bentConnector3">
            <a:avLst>
              <a:gd name="adj1" fmla="val 380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59E1D9D4-7E10-8D46-98B0-961F22037468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924409" y="4435313"/>
            <a:ext cx="592388" cy="397544"/>
          </a:xfrm>
          <a:prstGeom prst="bentConnector3">
            <a:avLst>
              <a:gd name="adj1" fmla="val 9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CE24282-0397-5942-A71C-A8E00EAD0E76}"/>
              </a:ext>
            </a:extLst>
          </p:cNvPr>
          <p:cNvGrpSpPr/>
          <p:nvPr/>
        </p:nvGrpSpPr>
        <p:grpSpPr>
          <a:xfrm>
            <a:off x="-76688" y="3005128"/>
            <a:ext cx="3636522" cy="541568"/>
            <a:chOff x="-76688" y="3005128"/>
            <a:chExt cx="3636522" cy="54156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DA1CF43-40BB-4B4D-82C2-0E7E5BA26639}"/>
                </a:ext>
              </a:extLst>
            </p:cNvPr>
            <p:cNvSpPr/>
            <p:nvPr/>
          </p:nvSpPr>
          <p:spPr>
            <a:xfrm>
              <a:off x="1208470" y="3076319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Camera</a:t>
              </a:r>
            </a:p>
          </p:txBody>
        </p:sp>
        <p:pic>
          <p:nvPicPr>
            <p:cNvPr id="52" name="Graphic 51" descr="Wi-Fi outline">
              <a:extLst>
                <a:ext uri="{FF2B5EF4-FFF2-40B4-BE49-F238E27FC236}">
                  <a16:creationId xmlns:a16="http://schemas.microsoft.com/office/drawing/2014/main" id="{6364A426-88D5-AC45-9AF0-227781D8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39682" y="3005128"/>
              <a:ext cx="541568" cy="54156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7C42BD-DAE8-EC4C-A0E2-A3E834203B55}"/>
                </a:ext>
              </a:extLst>
            </p:cNvPr>
            <p:cNvSpPr txBox="1"/>
            <p:nvPr/>
          </p:nvSpPr>
          <p:spPr>
            <a:xfrm>
              <a:off x="-76688" y="3121706"/>
              <a:ext cx="987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environment</a:t>
              </a:r>
            </a:p>
          </p:txBody>
        </p:sp>
        <p:sp>
          <p:nvSpPr>
            <p:cNvPr id="103" name="Down Arrow 102">
              <a:extLst>
                <a:ext uri="{FF2B5EF4-FFF2-40B4-BE49-F238E27FC236}">
                  <a16:creationId xmlns:a16="http://schemas.microsoft.com/office/drawing/2014/main" id="{39805820-B035-CD43-B717-42DE3FE39F67}"/>
                </a:ext>
              </a:extLst>
            </p:cNvPr>
            <p:cNvSpPr/>
            <p:nvPr/>
          </p:nvSpPr>
          <p:spPr>
            <a:xfrm rot="5400000">
              <a:off x="3012069" y="28308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0E097E-0A11-3D42-BA16-94123A8F3C8F}"/>
              </a:ext>
            </a:extLst>
          </p:cNvPr>
          <p:cNvGrpSpPr/>
          <p:nvPr/>
        </p:nvGrpSpPr>
        <p:grpSpPr>
          <a:xfrm>
            <a:off x="-103859" y="3531468"/>
            <a:ext cx="3657520" cy="546119"/>
            <a:chOff x="-103859" y="3531468"/>
            <a:chExt cx="3657520" cy="54611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3FD5CF-BCAC-114A-87C8-CFA1A93EFDBF}"/>
                </a:ext>
              </a:extLst>
            </p:cNvPr>
            <p:cNvSpPr/>
            <p:nvPr/>
          </p:nvSpPr>
          <p:spPr>
            <a:xfrm>
              <a:off x="1208470" y="3604755"/>
              <a:ext cx="1617785" cy="4131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LED</a:t>
              </a:r>
            </a:p>
          </p:txBody>
        </p:sp>
        <p:pic>
          <p:nvPicPr>
            <p:cNvPr id="53" name="Graphic 52" descr="Wi-Fi outline">
              <a:extLst>
                <a:ext uri="{FF2B5EF4-FFF2-40B4-BE49-F238E27FC236}">
                  <a16:creationId xmlns:a16="http://schemas.microsoft.com/office/drawing/2014/main" id="{4BAA158E-42E5-6543-9A68-62DCC4CC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39683" y="3536019"/>
              <a:ext cx="541568" cy="54156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97CA51-3A84-D549-A2CA-7BE50155203E}"/>
                </a:ext>
              </a:extLst>
            </p:cNvPr>
            <p:cNvSpPr txBox="1"/>
            <p:nvPr/>
          </p:nvSpPr>
          <p:spPr>
            <a:xfrm>
              <a:off x="-103859" y="3642681"/>
              <a:ext cx="987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/>
                <a:t>light</a:t>
              </a:r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5E884EA4-3633-FF41-B623-E5C07BAA8802}"/>
                </a:ext>
              </a:extLst>
            </p:cNvPr>
            <p:cNvSpPr/>
            <p:nvPr/>
          </p:nvSpPr>
          <p:spPr>
            <a:xfrm rot="5400000">
              <a:off x="3005896" y="3353035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FF6DFB-CFED-004A-B274-BEA96F30D886}"/>
              </a:ext>
            </a:extLst>
          </p:cNvPr>
          <p:cNvGrpSpPr/>
          <p:nvPr/>
        </p:nvGrpSpPr>
        <p:grpSpPr>
          <a:xfrm>
            <a:off x="562473" y="4964505"/>
            <a:ext cx="2295253" cy="563981"/>
            <a:chOff x="519662" y="4936321"/>
            <a:chExt cx="2295253" cy="56398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F50019F-0E7B-4D4E-8135-0D3243B7EC59}"/>
                </a:ext>
              </a:extLst>
            </p:cNvPr>
            <p:cNvSpPr/>
            <p:nvPr/>
          </p:nvSpPr>
          <p:spPr>
            <a:xfrm>
              <a:off x="1197130" y="4936321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Right Tread</a:t>
              </a:r>
            </a:p>
          </p:txBody>
        </p:sp>
        <p:sp>
          <p:nvSpPr>
            <p:cNvPr id="108" name="Down Arrow 107">
              <a:extLst>
                <a:ext uri="{FF2B5EF4-FFF2-40B4-BE49-F238E27FC236}">
                  <a16:creationId xmlns:a16="http://schemas.microsoft.com/office/drawing/2014/main" id="{E4EEFF3F-4245-CF43-AA1F-E0ED2A7F01EC}"/>
                </a:ext>
              </a:extLst>
            </p:cNvPr>
            <p:cNvSpPr/>
            <p:nvPr/>
          </p:nvSpPr>
          <p:spPr>
            <a:xfrm rot="16200000">
              <a:off x="669093" y="4856776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3291C4-E579-2B45-905D-05E4519FC677}"/>
              </a:ext>
            </a:extLst>
          </p:cNvPr>
          <p:cNvGrpSpPr/>
          <p:nvPr/>
        </p:nvGrpSpPr>
        <p:grpSpPr>
          <a:xfrm>
            <a:off x="564467" y="4268876"/>
            <a:ext cx="2291265" cy="563981"/>
            <a:chOff x="580489" y="4268876"/>
            <a:chExt cx="2291265" cy="56398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31B4590-E000-0A40-BA5B-BB443A8004B5}"/>
                </a:ext>
              </a:extLst>
            </p:cNvPr>
            <p:cNvSpPr/>
            <p:nvPr/>
          </p:nvSpPr>
          <p:spPr>
            <a:xfrm>
              <a:off x="1253969" y="4268876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Left Tread</a:t>
              </a:r>
            </a:p>
          </p:txBody>
        </p:sp>
        <p:sp>
          <p:nvSpPr>
            <p:cNvPr id="114" name="Down Arrow 113">
              <a:extLst>
                <a:ext uri="{FF2B5EF4-FFF2-40B4-BE49-F238E27FC236}">
                  <a16:creationId xmlns:a16="http://schemas.microsoft.com/office/drawing/2014/main" id="{0E0E709B-D3C4-8641-A755-57017A8C4CC2}"/>
                </a:ext>
              </a:extLst>
            </p:cNvPr>
            <p:cNvSpPr/>
            <p:nvPr/>
          </p:nvSpPr>
          <p:spPr>
            <a:xfrm rot="16200000">
              <a:off x="729920" y="4190062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A9E9028-A910-954C-A758-D28208CB07DE}"/>
              </a:ext>
            </a:extLst>
          </p:cNvPr>
          <p:cNvGrpSpPr/>
          <p:nvPr/>
        </p:nvGrpSpPr>
        <p:grpSpPr>
          <a:xfrm>
            <a:off x="6515927" y="5905516"/>
            <a:ext cx="2351364" cy="563981"/>
            <a:chOff x="6827172" y="5733630"/>
            <a:chExt cx="2351364" cy="56398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614CE0E-690F-B243-ACBD-9FBD7F5AD8AA}"/>
                </a:ext>
              </a:extLst>
            </p:cNvPr>
            <p:cNvSpPr/>
            <p:nvPr/>
          </p:nvSpPr>
          <p:spPr>
            <a:xfrm>
              <a:off x="6827172" y="5733630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Lowers bottom panel</a:t>
              </a: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806FA8B8-7047-A44B-A483-435CE2075524}"/>
                </a:ext>
              </a:extLst>
            </p:cNvPr>
            <p:cNvSpPr/>
            <p:nvPr/>
          </p:nvSpPr>
          <p:spPr>
            <a:xfrm rot="5400000">
              <a:off x="8630771" y="56263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2D51D7-E46C-BC4E-9AD0-6AA69E776CB4}"/>
              </a:ext>
            </a:extLst>
          </p:cNvPr>
          <p:cNvGrpSpPr/>
          <p:nvPr/>
        </p:nvGrpSpPr>
        <p:grpSpPr>
          <a:xfrm>
            <a:off x="561782" y="5660134"/>
            <a:ext cx="2296634" cy="563981"/>
            <a:chOff x="603902" y="5660134"/>
            <a:chExt cx="2296634" cy="56398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D64A1AD-DE6A-8344-93B8-70F6D1DF14D1}"/>
                </a:ext>
              </a:extLst>
            </p:cNvPr>
            <p:cNvSpPr/>
            <p:nvPr/>
          </p:nvSpPr>
          <p:spPr>
            <a:xfrm>
              <a:off x="1282751" y="5660134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Servo</a:t>
              </a:r>
            </a:p>
            <a:p>
              <a:pPr algn="ctr"/>
              <a:r>
                <a:rPr lang="en-US" sz="1200"/>
                <a:t>Locks Suspension</a:t>
              </a:r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01461736-0696-DD4A-A1B5-C5C4CA4F9770}"/>
                </a:ext>
              </a:extLst>
            </p:cNvPr>
            <p:cNvSpPr/>
            <p:nvPr/>
          </p:nvSpPr>
          <p:spPr>
            <a:xfrm rot="16200000">
              <a:off x="753333" y="5664237"/>
              <a:ext cx="369332" cy="6681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9D8BC102-346A-4F4C-A3F4-DADFE5F51A20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2857726" y="4204032"/>
            <a:ext cx="1491770" cy="1042463"/>
          </a:xfrm>
          <a:prstGeom prst="bentConnector3">
            <a:avLst>
              <a:gd name="adj1" fmla="val 180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8AABAAE5-8F88-E948-93E6-0509FFDBD0CD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2833604" y="4378403"/>
            <a:ext cx="1588535" cy="153890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4FC420-F16C-FB45-9916-6604F4676FF1}"/>
              </a:ext>
            </a:extLst>
          </p:cNvPr>
          <p:cNvGrpSpPr/>
          <p:nvPr/>
        </p:nvGrpSpPr>
        <p:grpSpPr>
          <a:xfrm>
            <a:off x="6516797" y="4550866"/>
            <a:ext cx="2349625" cy="563981"/>
            <a:chOff x="6862301" y="4378980"/>
            <a:chExt cx="2349625" cy="56398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D97E40-9823-4845-BB00-2156BCF6300F}"/>
                </a:ext>
              </a:extLst>
            </p:cNvPr>
            <p:cNvSpPr/>
            <p:nvPr/>
          </p:nvSpPr>
          <p:spPr>
            <a:xfrm>
              <a:off x="6862301" y="4378980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Rotates Camera 360˚</a:t>
              </a: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1A381FD6-1DB6-2B41-BC10-7D1859C8C91E}"/>
                </a:ext>
              </a:extLst>
            </p:cNvPr>
            <p:cNvSpPr/>
            <p:nvPr/>
          </p:nvSpPr>
          <p:spPr>
            <a:xfrm rot="5400000">
              <a:off x="8664161" y="4254815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DA03948-DE8E-E347-ADF3-E6012C59993B}"/>
              </a:ext>
            </a:extLst>
          </p:cNvPr>
          <p:cNvGrpSpPr/>
          <p:nvPr/>
        </p:nvGrpSpPr>
        <p:grpSpPr>
          <a:xfrm>
            <a:off x="6515927" y="5225982"/>
            <a:ext cx="2351364" cy="563981"/>
            <a:chOff x="6862301" y="5054096"/>
            <a:chExt cx="2351364" cy="563981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97737DAA-6DD3-0049-B1C4-CC4E593A7777}"/>
                </a:ext>
              </a:extLst>
            </p:cNvPr>
            <p:cNvSpPr/>
            <p:nvPr/>
          </p:nvSpPr>
          <p:spPr>
            <a:xfrm>
              <a:off x="6862301" y="5054096"/>
              <a:ext cx="1617785" cy="56398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Motor</a:t>
              </a:r>
            </a:p>
            <a:p>
              <a:pPr algn="ctr"/>
              <a:r>
                <a:rPr lang="en-US" sz="1200"/>
                <a:t>Tilts Camera Angle</a:t>
              </a:r>
            </a:p>
          </p:txBody>
        </p:sp>
        <p:sp>
          <p:nvSpPr>
            <p:cNvPr id="102" name="Down Arrow 101">
              <a:extLst>
                <a:ext uri="{FF2B5EF4-FFF2-40B4-BE49-F238E27FC236}">
                  <a16:creationId xmlns:a16="http://schemas.microsoft.com/office/drawing/2014/main" id="{62CBD205-A495-0F4F-B62D-4BAD66C56067}"/>
                </a:ext>
              </a:extLst>
            </p:cNvPr>
            <p:cNvSpPr/>
            <p:nvPr/>
          </p:nvSpPr>
          <p:spPr>
            <a:xfrm rot="5400000">
              <a:off x="8665900" y="4984250"/>
              <a:ext cx="369332" cy="72619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6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/>
                <a:t>Voltage</a:t>
              </a:r>
            </a:p>
          </p:txBody>
        </p:sp>
      </p:grp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48F596FC-DF6E-1146-8D82-759ED89F93F6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5593249" y="4585294"/>
            <a:ext cx="1082529" cy="76282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F1CB3428-4738-FC4F-B3FD-5AE9D98FE3FF}"/>
              </a:ext>
            </a:extLst>
          </p:cNvPr>
          <p:cNvCxnSpPr>
            <a:stCxn id="5" idx="2"/>
            <a:endCxn id="58" idx="1"/>
          </p:cNvCxnSpPr>
          <p:nvPr/>
        </p:nvCxnSpPr>
        <p:spPr>
          <a:xfrm rot="16200000" flipH="1">
            <a:off x="5152849" y="4824428"/>
            <a:ext cx="1762061" cy="9640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35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anderland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7A10"/>
      </a:accent1>
      <a:accent2>
        <a:srgbClr val="5686B0"/>
      </a:accent2>
      <a:accent3>
        <a:srgbClr val="E9E9E9"/>
      </a:accent3>
      <a:accent4>
        <a:srgbClr val="F16421"/>
      </a:accent4>
      <a:accent5>
        <a:srgbClr val="6CACCC"/>
      </a:accent5>
      <a:accent6>
        <a:srgbClr val="2A4995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697825A9BD546B48FEAFB34011559" ma:contentTypeVersion="10" ma:contentTypeDescription="Create a new document." ma:contentTypeScope="" ma:versionID="06da9b3085f72e40f621ffa64bb9c52c">
  <xsd:schema xmlns:xsd="http://www.w3.org/2001/XMLSchema" xmlns:xs="http://www.w3.org/2001/XMLSchema" xmlns:p="http://schemas.microsoft.com/office/2006/metadata/properties" xmlns:ns2="8ff6022a-4727-4ecb-a5d2-4a73bce8309f" targetNamespace="http://schemas.microsoft.com/office/2006/metadata/properties" ma:root="true" ma:fieldsID="3d5a9eb73d887063806e8492dae92745" ns2:_="">
    <xsd:import namespace="8ff6022a-4727-4ecb-a5d2-4a73bce83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022a-4727-4ecb-a5d2-4a73bce830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2BB29C-0EE8-4D46-B445-0FB3EA3B5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8F54BB-DE05-492D-B2CB-192CEE94BF66}">
  <ds:schemaRefs>
    <ds:schemaRef ds:uri="8ff6022a-4727-4ecb-a5d2-4a73bce830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6A9FAA-2DD4-408A-BF55-02740E1D7391}">
  <ds:schemaRefs>
    <ds:schemaRef ds:uri="8ff6022a-4727-4ecb-a5d2-4a73bce830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Presentation Content</vt:lpstr>
      <vt:lpstr>PowerPoint Presentation</vt:lpstr>
      <vt:lpstr>Function Tree</vt:lpstr>
      <vt:lpstr>Specifications</vt:lpstr>
      <vt:lpstr>Design Concept: Features &amp; User Interface</vt:lpstr>
      <vt:lpstr>Design Concept: User Interface (Alternate)</vt:lpstr>
      <vt:lpstr>Design Concept: User Interface (Data View)</vt:lpstr>
      <vt:lpstr>Design Concept: Electrical</vt:lpstr>
      <vt:lpstr>Design Concept: Electrical</vt:lpstr>
      <vt:lpstr>Design Concept: Mechanical Components</vt:lpstr>
      <vt:lpstr>Layout Sketch of Chosen Chassis Design</vt:lpstr>
      <vt:lpstr>Chassis Assembly: Main Body and Suspension</vt:lpstr>
      <vt:lpstr>Chassis Frame</vt:lpstr>
      <vt:lpstr>Tread: ANSI #40 Roller Chain with Flanges</vt:lpstr>
      <vt:lpstr>Suspension Assembly</vt:lpstr>
      <vt:lpstr>Problem Alert Examples</vt:lpstr>
      <vt:lpstr>Project Timeline</vt:lpstr>
      <vt:lpstr>Appendix</vt:lpstr>
      <vt:lpstr>User Interface (Work in progress)</vt:lpstr>
      <vt:lpstr>UI + Motor Interaction</vt:lpstr>
      <vt:lpstr>Previous Function Tree</vt:lpstr>
      <vt:lpstr>Design Concept: Morph Chart</vt:lpstr>
      <vt:lpstr>Stretch Goals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2021-09-10T00:07:46Z</dcterms:created>
  <dcterms:modified xsi:type="dcterms:W3CDTF">2021-10-07T20:59:25Z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0x010100392697825A9BD546B48FEAFB34011559</vt:lpwstr>
  </property>
</Properties>
</file>